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82" r:id="rId2"/>
    <p:sldId id="256" r:id="rId3"/>
    <p:sldId id="283" r:id="rId4"/>
    <p:sldId id="257" r:id="rId5"/>
    <p:sldId id="258" r:id="rId6"/>
    <p:sldId id="260" r:id="rId7"/>
    <p:sldId id="259" r:id="rId8"/>
    <p:sldId id="280" r:id="rId9"/>
    <p:sldId id="265" r:id="rId10"/>
    <p:sldId id="281" r:id="rId11"/>
    <p:sldId id="268" r:id="rId12"/>
    <p:sldId id="272" r:id="rId13"/>
    <p:sldId id="269" r:id="rId14"/>
    <p:sldId id="270" r:id="rId15"/>
    <p:sldId id="271" r:id="rId16"/>
    <p:sldId id="278" r:id="rId17"/>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00CC"/>
    <a:srgbClr val="FF99FF"/>
    <a:srgbClr val="CC3300"/>
    <a:srgbClr val="FF00FF"/>
    <a:srgbClr val="33CC33"/>
    <a:srgbClr val="FF33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71" autoAdjust="0"/>
    <p:restoredTop sz="94660"/>
  </p:normalViewPr>
  <p:slideViewPr>
    <p:cSldViewPr>
      <p:cViewPr varScale="1">
        <p:scale>
          <a:sx n="62" d="100"/>
          <a:sy n="62" d="100"/>
        </p:scale>
        <p:origin x="-160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DB8E0-AE2E-4828-8B69-4C534888F2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3C033-89DB-4814-BA59-B0E0D7488B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3C569-8D9B-43B7-9CC0-EC50D5BF25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F93C4-CDC6-45C1-BB48-1BE3A1A103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5F2E-9E9A-4BB8-86B9-C407AD5ACD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300D4-C737-46D5-8F13-01294A8A8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AA270-993E-408A-B9B2-381793917B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D3D6B-4A16-4414-97DC-68423770F6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113A8-127E-4BB0-B2D4-2C9D5CC09A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720B7-0301-4494-A8C1-86E8A8057D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CB4BE-7F1D-4FB3-81B6-2330EAE007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8D0BB-C780-4067-A457-5E40B73908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http://t0.gstatic.com/images?q=tbn:TLko2jz0IBp5jM:http://www.sieuthihangchatluong.com/uploads/1244348218_Cac%2520sp.jpg"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images.google.com.vn/imgres?imgurl=http://www.sieuthihangchatluong.com/uploads/1244348218_Cac%20sp.jpg&amp;imgrefurl=http://www.sieuthihangchatluong.com/?Id=Sellers&amp;Cat=25bf5b2f8de085473493f04326987208&amp;usg=__PU5oKGoS63Fbsy522ytVcVU4g6c=&amp;h=346&amp;w=575&amp;sz=26&amp;hl=vi&amp;start=142&amp;tbnid=TLko2jz0IBp5jM:&amp;tbnh=81&amp;tbnw=134&amp;prev=/images?q=tr%E1%BB%91ng+%C4%91%E1%BB%93ng+%C4%90%C3%B4ng+S%C6%A1n&amp;gbv=2&amp;ndsp=20&amp;hl=vi&amp;sa=N&amp;start=140"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http://t1.gstatic.com/images?q=tbn:gLm10UkHN5VK-M:http://www.haiphongpartner.com/upload_images/Image/LIEN/Du%2520Lich/201-trong.jpg" TargetMode="External"/><Relationship Id="rId2" Type="http://schemas.openxmlformats.org/officeDocument/2006/relationships/hyperlink" Target="http://images.google.com.vn/imgres?imgurl=http://www.cinet.gov.vn/sacmau/trongdongdongson/images/t4.jpg&amp;imgrefurl=http://www.cinet.gov.vn/sacmau/trongdongdongson/trongdong.htm&amp;usg=__JboSZEx1cpgrQFo_UefFDe3fxNY=&amp;h=224&amp;w=400&amp;sz=40&amp;hl=vi&amp;start=40&amp;tbnid=Xx53ZvVctyVrAM:&amp;tbnh=69&amp;tbnw=124&amp;prev=/images?q=tr%E1%BB%91ng+%C4%91%E1%BB%93ng+%C4%90%C3%B4ng+S%C6%A1n&amp;gbv=2&amp;ndsp=20&amp;hl=vi&amp;sa=N&amp;start=20" TargetMode="Externa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images.google.com.vn/imgres?imgurl=http://www.haiphongpartner.com/upload_images/Image/LIEN/Du%20Lich/201-trong.jpg&amp;imgrefurl=http://www.haiphongpartner.com/home/detail.php?iCha=57&amp;iCat=317&amp;iNew=1187&amp;module=news&amp;usg=__hG_BK_XlMrpwn0vWx_Y8WkQaCy0=&amp;h=208&amp;w=301&amp;sz=56&amp;hl=vi&amp;start=38&amp;tbnid=gLm10UkHN5VK-M:&amp;tbnh=80&amp;tbnw=116&amp;prev=/images?q=tr%E1%BB%91ng+%C4%91%E1%BB%93ng+%C4%90%C3%B4ng+S%C6%A1n&amp;gbv=2&amp;ndsp=20&amp;hl=vi&amp;sa=N&amp;start=20" TargetMode="External"/><Relationship Id="rId4" Type="http://schemas.openxmlformats.org/officeDocument/2006/relationships/image" Target="http://t3.gstatic.com/images?q=tbn:Xx53ZvVctyVrAM:http://www.cinet.gov.vn/sacmau/trongdongdongson/images/t4.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http://t0.gstatic.com/images?q=tbn:5NcYe6POg-TdhM:http://www.marofin.com/img/members5/mynghetruyenthong/cvcbdfdh.jpg" TargetMode="External"/><Relationship Id="rId5" Type="http://schemas.openxmlformats.org/officeDocument/2006/relationships/image" Target="../media/image26.jpeg"/><Relationship Id="rId4" Type="http://schemas.openxmlformats.org/officeDocument/2006/relationships/hyperlink" Target="http://images.google.com.vn/imgres?imgurl=http://www.marofin.com/img/members5/mynghetruyenthong/cvcbdfdh.jpg&amp;imgrefurl=http://www.anbinh.info/blog/?paged=4&amp;lang=vi&amp;usg=__pVmMuKjZUElr9cU91TMWP0WsTIE=&amp;h=454&amp;w=500&amp;sz=55&amp;hl=vi&amp;start=29&amp;tbnid=5NcYe6POg-TdhM:&amp;tbnh=118&amp;tbnw=130&amp;prev=/images?q=tr%E1%BB%91ng+%C4%91%E1%BB%93ng+%C4%90%C3%B4ng+S%C6%A1n&amp;gbv=2&amp;ndsp=20&amp;hl=vi&amp;sa=N&amp;start=2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image" Target="http://t1.gstatic.com/images?q=tbn:N3rh_tRtKbUqXM:http://images7.dantri.com.vn/Uploaded/lantt/thang2.2008/trong2703008.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images.google.com.vn/imgres?imgurl=http://images7.dantri.com.vn/Uploaded/lantt/thang2.2008/trong2703008.jpg&amp;imgrefurl=http://dantri.com.vn/c23/s157-224925/nhung-vat-dung-trong-sinh-hoat-cua-nguoi-viet-co.htm&amp;usg=__GZAc7jdzBH8mcUa0j6h3r1NRXkc=&amp;h=300&amp;w=400&amp;sz=34&amp;hl=vi&amp;start=41&amp;tbnid=N3rh_tRtKbUqXM:&amp;tbnh=93&amp;tbnw=124&amp;prev=/images?q=tr%E1%BB%91ng+%C4%91%E1%BB%93ng+%C4%90%C3%B4ng+S%C6%A1n&amp;gbv=2&amp;ndsp=20&amp;hl=vi&amp;sa=N&amp;start=40" TargetMode="External"/><Relationship Id="rId4" Type="http://schemas.openxmlformats.org/officeDocument/2006/relationships/image" Target="../media/image30.jpeg"/><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vn/imgres?imgurl=http://thuvienkhoahoc.com/tusach/images/V%E1%BB%8B_tr%C3%AD_ph%C3%A1t_hi%E1%BB%87n_di_t%C3%ADch_tr%E1%BB%91ng_%C4%91%E1%BB%93ng_%C4%90%C3%B4ng_S%C6%A1n_t%E1%BA%A1i_VN.jpg&amp;imgrefurl=http://hoangsa.org/forum/showthread.php?t=6855&amp;usg=__20gbK56L9ZT29yPKiaNxdj2PQzc=&amp;h=473&amp;w=500&amp;sz=79&amp;hl=vi&amp;start=7&amp;tbnid=ptvRTf1Xs5o4WM:&amp;tbnh=123&amp;tbnw=130&amp;prev=/images?q=tr%E1%BB%91ng+%C4%91%E1%BB%93ng+%C4%90%C3%B4ng+S%C6%A1n&amp;gbv=2&amp;hl=vi"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http://t1.gstatic.com/images?q=tbn:ptvRTf1Xs5o4WM:http://thuvienkhoahoc.com/tusach/images/V%E1%BB%8B_tr%C3%AD_ph%C3%A1t_hi%E1%BB%87n_di_t%C3%ADch_tr%E1%BB%91ng_%C4%91%E1%BB%93ng_%C4%90%C3%B4ng_S%C6%A1n_t%E1%BA%A1i_VN.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vn/imgres?imgurl=http://farm3.static.flickr.com/2275/1558690058_21ebba5693_o.jpg&amp;imgrefurl=http://www.yeudohoa.net/diendan/showthread.php?t=6172&amp;usg=__iC_-StXpmdPsyFfpgoCvINstah0=&amp;h=1000&amp;w=1000&amp;sz=352&amp;hl=vi&amp;start=11&amp;tbnid=gfTZ3fXCiN0kNM:&amp;tbnh=149&amp;tbnw=149&amp;prev=/images?q=tr%E1%BB%91ng+%C4%91%E1%BB%93ng+%C4%90%C3%B4ng+S%C6%A1n&amp;gbv=2&amp;hl=vi" TargetMode="Externa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http://t1.gstatic.com/images?q=tbn:gfTZ3fXCiN0kNM:http://farm3.static.flickr.com/2275/1558690058_21ebba5693_o.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http://t0.gstatic.com/images?q=tbn:TLko2jz0IBp5jM:http://www.sieuthihangchatluong.com/uploads/1244348218_Cac%2520sp.jpg" TargetMode="External"/><Relationship Id="rId5" Type="http://schemas.openxmlformats.org/officeDocument/2006/relationships/image" Target="../media/image18.jpeg"/><Relationship Id="rId4" Type="http://schemas.openxmlformats.org/officeDocument/2006/relationships/hyperlink" Target="http://images.google.com.vn/imgres?imgurl=http://www.sieuthihangchatluong.com/uploads/1244348218_Cac%20sp.jpg&amp;imgrefurl=http://www.sieuthihangchatluong.com/?Id=Sellers&amp;Cat=25bf5b2f8de085473493f04326987208&amp;usg=__PU5oKGoS63Fbsy522ytVcVU4g6c=&amp;h=346&amp;w=575&amp;sz=26&amp;hl=vi&amp;start=142&amp;tbnid=TLko2jz0IBp5jM:&amp;tbnh=81&amp;tbnw=134&amp;prev=/images?q=tr%E1%BB%91ng+%C4%91%E1%BB%93ng+%C4%90%C3%B4ng+S%C6%A1n&amp;gbv=2&amp;ndsp=20&amp;hl=vi&amp;sa=N&amp;start=1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Tập</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đọc</a:t>
            </a:r>
            <a:endPar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TUẦN</a:t>
            </a: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21</a:t>
            </a:r>
          </a:p>
          <a:p>
            <a:pPr lvl="2" fontAlgn="auto">
              <a:lnSpc>
                <a:spcPct val="150000"/>
              </a:lnSpc>
              <a:spcBef>
                <a:spcPts val="0"/>
              </a:spcBef>
              <a:spcAft>
                <a:spcPts val="0"/>
              </a:spcAft>
              <a:defRPr/>
            </a:pPr>
            <a:r>
              <a:rPr lang="en-US" sz="3200" b="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BÀI</a:t>
            </a: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Trống</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đồng</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Đông</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Sơn</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rong dong ngoc lu"/>
          <p:cNvPicPr>
            <a:picLocks noChangeAspect="1" noChangeArrowheads="1"/>
          </p:cNvPicPr>
          <p:nvPr/>
        </p:nvPicPr>
        <p:blipFill>
          <a:blip r:embed="rId2"/>
          <a:srcRect t="8511" b="4256"/>
          <a:stretch>
            <a:fillRect/>
          </a:stretch>
        </p:blipFill>
        <p:spPr bwMode="auto">
          <a:xfrm>
            <a:off x="-228600" y="3124200"/>
            <a:ext cx="4718050" cy="3200400"/>
          </a:xfrm>
          <a:prstGeom prst="rect">
            <a:avLst/>
          </a:prstGeom>
          <a:noFill/>
        </p:spPr>
      </p:pic>
      <p:pic>
        <p:nvPicPr>
          <p:cNvPr id="44035" name="Picture 3" descr="trong dong co loa"/>
          <p:cNvPicPr>
            <a:picLocks noChangeAspect="1" noChangeArrowheads="1"/>
          </p:cNvPicPr>
          <p:nvPr/>
        </p:nvPicPr>
        <p:blipFill>
          <a:blip r:embed="rId3"/>
          <a:srcRect t="9554" b="4207"/>
          <a:stretch>
            <a:fillRect/>
          </a:stretch>
        </p:blipFill>
        <p:spPr bwMode="auto">
          <a:xfrm>
            <a:off x="4629150" y="0"/>
            <a:ext cx="4514850" cy="2819400"/>
          </a:xfrm>
          <a:prstGeom prst="rect">
            <a:avLst/>
          </a:prstGeom>
          <a:noFill/>
        </p:spPr>
      </p:pic>
      <p:pic>
        <p:nvPicPr>
          <p:cNvPr id="44036" name="Picture 4" descr="trong dong song da"/>
          <p:cNvPicPr>
            <a:picLocks noChangeAspect="1" noChangeArrowheads="1"/>
          </p:cNvPicPr>
          <p:nvPr/>
        </p:nvPicPr>
        <p:blipFill>
          <a:blip r:embed="rId4"/>
          <a:srcRect b="6258"/>
          <a:stretch>
            <a:fillRect/>
          </a:stretch>
        </p:blipFill>
        <p:spPr bwMode="auto">
          <a:xfrm>
            <a:off x="4572000" y="3276600"/>
            <a:ext cx="4572000" cy="3124200"/>
          </a:xfrm>
          <a:prstGeom prst="rect">
            <a:avLst/>
          </a:prstGeom>
          <a:noFill/>
        </p:spPr>
      </p:pic>
      <p:sp>
        <p:nvSpPr>
          <p:cNvPr id="44037" name="Rectangle 5"/>
          <p:cNvSpPr>
            <a:spLocks noChangeArrowheads="1"/>
          </p:cNvSpPr>
          <p:nvPr/>
        </p:nvSpPr>
        <p:spPr bwMode="auto">
          <a:xfrm>
            <a:off x="5257800" y="2819400"/>
            <a:ext cx="2595563" cy="457200"/>
          </a:xfrm>
          <a:prstGeom prst="rect">
            <a:avLst/>
          </a:prstGeom>
          <a:noFill/>
          <a:ln w="9525">
            <a:noFill/>
            <a:miter lim="800000"/>
            <a:headEnd/>
            <a:tailEnd/>
          </a:ln>
          <a:effectLst/>
        </p:spPr>
        <p:txBody>
          <a:bodyPr wrap="none">
            <a:spAutoFit/>
          </a:bodyPr>
          <a:lstStyle/>
          <a:p>
            <a:r>
              <a:rPr lang="en-US" sz="2400">
                <a:latin typeface="Times New Roman" pitchFamily="18" charset="0"/>
              </a:rPr>
              <a:t>Trống đồng Cổ Loa</a:t>
            </a:r>
          </a:p>
        </p:txBody>
      </p:sp>
      <p:sp>
        <p:nvSpPr>
          <p:cNvPr id="44038" name="Rectangle 6"/>
          <p:cNvSpPr>
            <a:spLocks noChangeArrowheads="1"/>
          </p:cNvSpPr>
          <p:nvPr/>
        </p:nvSpPr>
        <p:spPr bwMode="auto">
          <a:xfrm>
            <a:off x="914400" y="6400800"/>
            <a:ext cx="2765425"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Times New Roman" pitchFamily="18" charset="0"/>
              </a:rPr>
              <a:t>Trống đồng Ngọc Lũ</a:t>
            </a:r>
          </a:p>
        </p:txBody>
      </p:sp>
      <p:pic>
        <p:nvPicPr>
          <p:cNvPr id="44039" name="Picture 7" descr="http://t0.gstatic.com/images?q=tbn:TLko2jz0IBp5jM:http://www.sieuthihangchatluong.com/uploads/1244348218_Cac%2520sp.jpg">
            <a:hlinkClick r:id="rId5"/>
          </p:cNvPr>
          <p:cNvPicPr>
            <a:picLocks noChangeAspect="1" noChangeArrowheads="1"/>
          </p:cNvPicPr>
          <p:nvPr/>
        </p:nvPicPr>
        <p:blipFill>
          <a:blip r:embed="rId6" r:link="rId7"/>
          <a:srcRect/>
          <a:stretch>
            <a:fillRect/>
          </a:stretch>
        </p:blipFill>
        <p:spPr bwMode="auto">
          <a:xfrm>
            <a:off x="-304800" y="0"/>
            <a:ext cx="4876800" cy="3276600"/>
          </a:xfrm>
          <a:prstGeom prst="rect">
            <a:avLst/>
          </a:prstGeom>
          <a:noFill/>
          <a:ln w="9525">
            <a:noFill/>
            <a:miter lim="800000"/>
            <a:headEnd/>
            <a:tailEnd/>
          </a:ln>
        </p:spPr>
      </p:pic>
      <p:sp>
        <p:nvSpPr>
          <p:cNvPr id="44040" name="Rectangle 8"/>
          <p:cNvSpPr>
            <a:spLocks noChangeArrowheads="1"/>
          </p:cNvSpPr>
          <p:nvPr/>
        </p:nvSpPr>
        <p:spPr bwMode="auto">
          <a:xfrm>
            <a:off x="5486400" y="6400800"/>
            <a:ext cx="27495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Times New Roman" pitchFamily="18" charset="0"/>
              </a:rPr>
              <a:t>Trống đồng Sông Đà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p:cTn id="7" dur="1000" fill="hold"/>
                                        <p:tgtEl>
                                          <p:spTgt spid="44039"/>
                                        </p:tgtEl>
                                        <p:attrNameLst>
                                          <p:attrName>ppt_w</p:attrName>
                                        </p:attrNameLst>
                                      </p:cBhvr>
                                      <p:tavLst>
                                        <p:tav tm="0">
                                          <p:val>
                                            <p:fltVal val="0"/>
                                          </p:val>
                                        </p:tav>
                                        <p:tav tm="100000">
                                          <p:val>
                                            <p:strVal val="#ppt_w"/>
                                          </p:val>
                                        </p:tav>
                                      </p:tavLst>
                                    </p:anim>
                                    <p:anim calcmode="lin" valueType="num">
                                      <p:cBhvr>
                                        <p:cTn id="8" dur="1000" fill="hold"/>
                                        <p:tgtEl>
                                          <p:spTgt spid="44039"/>
                                        </p:tgtEl>
                                        <p:attrNameLst>
                                          <p:attrName>ppt_h</p:attrName>
                                        </p:attrNameLst>
                                      </p:cBhvr>
                                      <p:tavLst>
                                        <p:tav tm="0">
                                          <p:val>
                                            <p:fltVal val="0"/>
                                          </p:val>
                                        </p:tav>
                                        <p:tav tm="100000">
                                          <p:val>
                                            <p:strVal val="#ppt_h"/>
                                          </p:val>
                                        </p:tav>
                                      </p:tavLst>
                                    </p:anim>
                                    <p:anim calcmode="lin" valueType="num">
                                      <p:cBhvr>
                                        <p:cTn id="9" dur="1000" fill="hold"/>
                                        <p:tgtEl>
                                          <p:spTgt spid="44039"/>
                                        </p:tgtEl>
                                        <p:attrNameLst>
                                          <p:attrName>style.rotation</p:attrName>
                                        </p:attrNameLst>
                                      </p:cBhvr>
                                      <p:tavLst>
                                        <p:tav tm="0">
                                          <p:val>
                                            <p:fltVal val="360"/>
                                          </p:val>
                                        </p:tav>
                                        <p:tav tm="100000">
                                          <p:val>
                                            <p:fltVal val="0"/>
                                          </p:val>
                                        </p:tav>
                                      </p:tavLst>
                                    </p:anim>
                                    <p:animEffect transition="in" filter="fade">
                                      <p:cBhvr>
                                        <p:cTn id="10" dur="1000"/>
                                        <p:tgtEl>
                                          <p:spTgt spid="4403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4034"/>
                                        </p:tgtEl>
                                        <p:attrNameLst>
                                          <p:attrName>style.visibility</p:attrName>
                                        </p:attrNameLst>
                                      </p:cBhvr>
                                      <p:to>
                                        <p:strVal val="visible"/>
                                      </p:to>
                                    </p:set>
                                    <p:anim calcmode="lin" valueType="num">
                                      <p:cBhvr>
                                        <p:cTn id="13" dur="1000" fill="hold"/>
                                        <p:tgtEl>
                                          <p:spTgt spid="44034"/>
                                        </p:tgtEl>
                                        <p:attrNameLst>
                                          <p:attrName>ppt_w</p:attrName>
                                        </p:attrNameLst>
                                      </p:cBhvr>
                                      <p:tavLst>
                                        <p:tav tm="0">
                                          <p:val>
                                            <p:fltVal val="0"/>
                                          </p:val>
                                        </p:tav>
                                        <p:tav tm="100000">
                                          <p:val>
                                            <p:strVal val="#ppt_w"/>
                                          </p:val>
                                        </p:tav>
                                      </p:tavLst>
                                    </p:anim>
                                    <p:anim calcmode="lin" valueType="num">
                                      <p:cBhvr>
                                        <p:cTn id="14" dur="1000" fill="hold"/>
                                        <p:tgtEl>
                                          <p:spTgt spid="44034"/>
                                        </p:tgtEl>
                                        <p:attrNameLst>
                                          <p:attrName>ppt_h</p:attrName>
                                        </p:attrNameLst>
                                      </p:cBhvr>
                                      <p:tavLst>
                                        <p:tav tm="0">
                                          <p:val>
                                            <p:fltVal val="0"/>
                                          </p:val>
                                        </p:tav>
                                        <p:tav tm="100000">
                                          <p:val>
                                            <p:strVal val="#ppt_h"/>
                                          </p:val>
                                        </p:tav>
                                      </p:tavLst>
                                    </p:anim>
                                    <p:anim calcmode="lin" valueType="num">
                                      <p:cBhvr>
                                        <p:cTn id="15" dur="1000" fill="hold"/>
                                        <p:tgtEl>
                                          <p:spTgt spid="44034"/>
                                        </p:tgtEl>
                                        <p:attrNameLst>
                                          <p:attrName>style.rotation</p:attrName>
                                        </p:attrNameLst>
                                      </p:cBhvr>
                                      <p:tavLst>
                                        <p:tav tm="0">
                                          <p:val>
                                            <p:fltVal val="360"/>
                                          </p:val>
                                        </p:tav>
                                        <p:tav tm="100000">
                                          <p:val>
                                            <p:fltVal val="0"/>
                                          </p:val>
                                        </p:tav>
                                      </p:tavLst>
                                    </p:anim>
                                    <p:animEffect transition="in" filter="fade">
                                      <p:cBhvr>
                                        <p:cTn id="16" dur="1000"/>
                                        <p:tgtEl>
                                          <p:spTgt spid="4403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4038"/>
                                        </p:tgtEl>
                                        <p:attrNameLst>
                                          <p:attrName>style.visibility</p:attrName>
                                        </p:attrNameLst>
                                      </p:cBhvr>
                                      <p:to>
                                        <p:strVal val="visible"/>
                                      </p:to>
                                    </p:set>
                                    <p:anim calcmode="lin" valueType="num">
                                      <p:cBhvr>
                                        <p:cTn id="19" dur="1000" fill="hold"/>
                                        <p:tgtEl>
                                          <p:spTgt spid="44038"/>
                                        </p:tgtEl>
                                        <p:attrNameLst>
                                          <p:attrName>ppt_w</p:attrName>
                                        </p:attrNameLst>
                                      </p:cBhvr>
                                      <p:tavLst>
                                        <p:tav tm="0">
                                          <p:val>
                                            <p:fltVal val="0"/>
                                          </p:val>
                                        </p:tav>
                                        <p:tav tm="100000">
                                          <p:val>
                                            <p:strVal val="#ppt_w"/>
                                          </p:val>
                                        </p:tav>
                                      </p:tavLst>
                                    </p:anim>
                                    <p:anim calcmode="lin" valueType="num">
                                      <p:cBhvr>
                                        <p:cTn id="20" dur="1000" fill="hold"/>
                                        <p:tgtEl>
                                          <p:spTgt spid="44038"/>
                                        </p:tgtEl>
                                        <p:attrNameLst>
                                          <p:attrName>ppt_h</p:attrName>
                                        </p:attrNameLst>
                                      </p:cBhvr>
                                      <p:tavLst>
                                        <p:tav tm="0">
                                          <p:val>
                                            <p:fltVal val="0"/>
                                          </p:val>
                                        </p:tav>
                                        <p:tav tm="100000">
                                          <p:val>
                                            <p:strVal val="#ppt_h"/>
                                          </p:val>
                                        </p:tav>
                                      </p:tavLst>
                                    </p:anim>
                                    <p:anim calcmode="lin" valueType="num">
                                      <p:cBhvr>
                                        <p:cTn id="21" dur="1000" fill="hold"/>
                                        <p:tgtEl>
                                          <p:spTgt spid="44038"/>
                                        </p:tgtEl>
                                        <p:attrNameLst>
                                          <p:attrName>style.rotation</p:attrName>
                                        </p:attrNameLst>
                                      </p:cBhvr>
                                      <p:tavLst>
                                        <p:tav tm="0">
                                          <p:val>
                                            <p:fltVal val="360"/>
                                          </p:val>
                                        </p:tav>
                                        <p:tav tm="100000">
                                          <p:val>
                                            <p:fltVal val="0"/>
                                          </p:val>
                                        </p:tav>
                                      </p:tavLst>
                                    </p:anim>
                                    <p:animEffect transition="in" filter="fade">
                                      <p:cBhvr>
                                        <p:cTn id="22" dur="1000"/>
                                        <p:tgtEl>
                                          <p:spTgt spid="44038"/>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44035"/>
                                        </p:tgtEl>
                                        <p:attrNameLst>
                                          <p:attrName>style.visibility</p:attrName>
                                        </p:attrNameLst>
                                      </p:cBhvr>
                                      <p:to>
                                        <p:strVal val="visible"/>
                                      </p:to>
                                    </p:set>
                                    <p:anim calcmode="lin" valueType="num">
                                      <p:cBhvr>
                                        <p:cTn id="27" dur="1000" fill="hold"/>
                                        <p:tgtEl>
                                          <p:spTgt spid="44035"/>
                                        </p:tgtEl>
                                        <p:attrNameLst>
                                          <p:attrName>ppt_w</p:attrName>
                                        </p:attrNameLst>
                                      </p:cBhvr>
                                      <p:tavLst>
                                        <p:tav tm="0">
                                          <p:val>
                                            <p:fltVal val="0"/>
                                          </p:val>
                                        </p:tav>
                                        <p:tav tm="100000">
                                          <p:val>
                                            <p:strVal val="#ppt_w"/>
                                          </p:val>
                                        </p:tav>
                                      </p:tavLst>
                                    </p:anim>
                                    <p:anim calcmode="lin" valueType="num">
                                      <p:cBhvr>
                                        <p:cTn id="28" dur="1000" fill="hold"/>
                                        <p:tgtEl>
                                          <p:spTgt spid="44035"/>
                                        </p:tgtEl>
                                        <p:attrNameLst>
                                          <p:attrName>ppt_h</p:attrName>
                                        </p:attrNameLst>
                                      </p:cBhvr>
                                      <p:tavLst>
                                        <p:tav tm="0">
                                          <p:val>
                                            <p:fltVal val="0"/>
                                          </p:val>
                                        </p:tav>
                                        <p:tav tm="100000">
                                          <p:val>
                                            <p:strVal val="#ppt_h"/>
                                          </p:val>
                                        </p:tav>
                                      </p:tavLst>
                                    </p:anim>
                                    <p:anim calcmode="lin" valueType="num">
                                      <p:cBhvr>
                                        <p:cTn id="29" dur="1000" fill="hold"/>
                                        <p:tgtEl>
                                          <p:spTgt spid="44035"/>
                                        </p:tgtEl>
                                        <p:attrNameLst>
                                          <p:attrName>style.rotation</p:attrName>
                                        </p:attrNameLst>
                                      </p:cBhvr>
                                      <p:tavLst>
                                        <p:tav tm="0">
                                          <p:val>
                                            <p:fltVal val="360"/>
                                          </p:val>
                                        </p:tav>
                                        <p:tav tm="100000">
                                          <p:val>
                                            <p:fltVal val="0"/>
                                          </p:val>
                                        </p:tav>
                                      </p:tavLst>
                                    </p:anim>
                                    <p:animEffect transition="in" filter="fade">
                                      <p:cBhvr>
                                        <p:cTn id="30" dur="1000"/>
                                        <p:tgtEl>
                                          <p:spTgt spid="44035"/>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44037"/>
                                        </p:tgtEl>
                                        <p:attrNameLst>
                                          <p:attrName>style.visibility</p:attrName>
                                        </p:attrNameLst>
                                      </p:cBhvr>
                                      <p:to>
                                        <p:strVal val="visible"/>
                                      </p:to>
                                    </p:set>
                                    <p:anim calcmode="lin" valueType="num">
                                      <p:cBhvr>
                                        <p:cTn id="33" dur="1000" fill="hold"/>
                                        <p:tgtEl>
                                          <p:spTgt spid="44037"/>
                                        </p:tgtEl>
                                        <p:attrNameLst>
                                          <p:attrName>ppt_w</p:attrName>
                                        </p:attrNameLst>
                                      </p:cBhvr>
                                      <p:tavLst>
                                        <p:tav tm="0">
                                          <p:val>
                                            <p:fltVal val="0"/>
                                          </p:val>
                                        </p:tav>
                                        <p:tav tm="100000">
                                          <p:val>
                                            <p:strVal val="#ppt_w"/>
                                          </p:val>
                                        </p:tav>
                                      </p:tavLst>
                                    </p:anim>
                                    <p:anim calcmode="lin" valueType="num">
                                      <p:cBhvr>
                                        <p:cTn id="34" dur="1000" fill="hold"/>
                                        <p:tgtEl>
                                          <p:spTgt spid="44037"/>
                                        </p:tgtEl>
                                        <p:attrNameLst>
                                          <p:attrName>ppt_h</p:attrName>
                                        </p:attrNameLst>
                                      </p:cBhvr>
                                      <p:tavLst>
                                        <p:tav tm="0">
                                          <p:val>
                                            <p:fltVal val="0"/>
                                          </p:val>
                                        </p:tav>
                                        <p:tav tm="100000">
                                          <p:val>
                                            <p:strVal val="#ppt_h"/>
                                          </p:val>
                                        </p:tav>
                                      </p:tavLst>
                                    </p:anim>
                                    <p:anim calcmode="lin" valueType="num">
                                      <p:cBhvr>
                                        <p:cTn id="35" dur="1000" fill="hold"/>
                                        <p:tgtEl>
                                          <p:spTgt spid="44037"/>
                                        </p:tgtEl>
                                        <p:attrNameLst>
                                          <p:attrName>style.rotation</p:attrName>
                                        </p:attrNameLst>
                                      </p:cBhvr>
                                      <p:tavLst>
                                        <p:tav tm="0">
                                          <p:val>
                                            <p:fltVal val="360"/>
                                          </p:val>
                                        </p:tav>
                                        <p:tav tm="100000">
                                          <p:val>
                                            <p:fltVal val="0"/>
                                          </p:val>
                                        </p:tav>
                                      </p:tavLst>
                                    </p:anim>
                                    <p:animEffect transition="in" filter="fade">
                                      <p:cBhvr>
                                        <p:cTn id="36" dur="1000"/>
                                        <p:tgtEl>
                                          <p:spTgt spid="44037"/>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44036"/>
                                        </p:tgtEl>
                                        <p:attrNameLst>
                                          <p:attrName>style.visibility</p:attrName>
                                        </p:attrNameLst>
                                      </p:cBhvr>
                                      <p:to>
                                        <p:strVal val="visible"/>
                                      </p:to>
                                    </p:set>
                                    <p:animEffect transition="in" filter="wedge">
                                      <p:cBhvr>
                                        <p:cTn id="41" dur="1000"/>
                                        <p:tgtEl>
                                          <p:spTgt spid="44036"/>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44040"/>
                                        </p:tgtEl>
                                        <p:attrNameLst>
                                          <p:attrName>style.visibility</p:attrName>
                                        </p:attrNameLst>
                                      </p:cBhvr>
                                      <p:to>
                                        <p:strVal val="visible"/>
                                      </p:to>
                                    </p:set>
                                    <p:animEffect transition="in" filter="wedge">
                                      <p:cBhvr>
                                        <p:cTn id="44" dur="1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descr="http://t3.gstatic.com/images?q=tbn:Xx53ZvVctyVrAM:http://www.cinet.gov.vn/sacmau/trongdongdongson/images/t4.jpg">
            <a:hlinkClick r:id="rId2"/>
          </p:cNvPr>
          <p:cNvPicPr>
            <a:picLocks noChangeAspect="1" noChangeArrowheads="1"/>
          </p:cNvPicPr>
          <p:nvPr/>
        </p:nvPicPr>
        <p:blipFill>
          <a:blip r:embed="rId3" r:link="rId4"/>
          <a:srcRect/>
          <a:stretch>
            <a:fillRect/>
          </a:stretch>
        </p:blipFill>
        <p:spPr bwMode="auto">
          <a:xfrm>
            <a:off x="4800600" y="2727325"/>
            <a:ext cx="4191000" cy="1692275"/>
          </a:xfrm>
          <a:prstGeom prst="rect">
            <a:avLst/>
          </a:prstGeom>
          <a:noFill/>
          <a:ln w="9525">
            <a:noFill/>
            <a:miter lim="800000"/>
            <a:headEnd/>
            <a:tailEnd/>
          </a:ln>
        </p:spPr>
      </p:pic>
      <p:pic>
        <p:nvPicPr>
          <p:cNvPr id="22538" name="Picture 10" descr="http://t1.gstatic.com/images?q=tbn:gLm10UkHN5VK-M:http://www.haiphongpartner.com/upload_images/Image/LIEN/Du%2520Lich/201-trong.jpg">
            <a:hlinkClick r:id="rId5"/>
          </p:cNvPr>
          <p:cNvPicPr>
            <a:picLocks noChangeAspect="1" noChangeArrowheads="1"/>
          </p:cNvPicPr>
          <p:nvPr/>
        </p:nvPicPr>
        <p:blipFill>
          <a:blip r:embed="rId6" r:link="rId7"/>
          <a:srcRect/>
          <a:stretch>
            <a:fillRect/>
          </a:stretch>
        </p:blipFill>
        <p:spPr bwMode="auto">
          <a:xfrm>
            <a:off x="0" y="2667000"/>
            <a:ext cx="4343400" cy="1752600"/>
          </a:xfrm>
          <a:prstGeom prst="rect">
            <a:avLst/>
          </a:prstGeom>
          <a:noFill/>
          <a:ln w="9525">
            <a:noFill/>
            <a:miter lim="800000"/>
            <a:headEnd/>
            <a:tailEnd/>
          </a:ln>
        </p:spPr>
      </p:pic>
      <p:sp>
        <p:nvSpPr>
          <p:cNvPr id="22539" name="Text Box 11"/>
          <p:cNvSpPr txBox="1">
            <a:spLocks noChangeArrowheads="1"/>
          </p:cNvSpPr>
          <p:nvPr/>
        </p:nvSpPr>
        <p:spPr bwMode="auto">
          <a:xfrm>
            <a:off x="228600" y="4424363"/>
            <a:ext cx="4495800" cy="528637"/>
          </a:xfrm>
          <a:prstGeom prst="rect">
            <a:avLst/>
          </a:prstGeom>
          <a:noFill/>
          <a:ln w="9525">
            <a:solidFill>
              <a:srgbClr val="CC3300"/>
            </a:solidFill>
            <a:miter lim="800000"/>
            <a:headEnd/>
            <a:tailEnd/>
          </a:ln>
          <a:effectLst/>
        </p:spPr>
        <p:txBody>
          <a:bodyPr>
            <a:spAutoFit/>
          </a:bodyPr>
          <a:lstStyle/>
          <a:p>
            <a:pPr>
              <a:spcBef>
                <a:spcPct val="50000"/>
              </a:spcBef>
            </a:pPr>
            <a:r>
              <a:rPr lang="en-US">
                <a:solidFill>
                  <a:schemeClr val="hlink"/>
                </a:solidFill>
                <a:latin typeface="Times New Roman" pitchFamily="18" charset="0"/>
              </a:rPr>
              <a:t>Ghép đôi muông thú, nam nữ</a:t>
            </a:r>
          </a:p>
        </p:txBody>
      </p:sp>
      <p:sp>
        <p:nvSpPr>
          <p:cNvPr id="22540" name="Text Box 12"/>
          <p:cNvSpPr txBox="1">
            <a:spLocks noChangeArrowheads="1"/>
          </p:cNvSpPr>
          <p:nvPr/>
        </p:nvSpPr>
        <p:spPr bwMode="auto">
          <a:xfrm>
            <a:off x="5943600" y="4424363"/>
            <a:ext cx="1752600" cy="528637"/>
          </a:xfrm>
          <a:prstGeom prst="rect">
            <a:avLst/>
          </a:prstGeom>
          <a:noFill/>
          <a:ln w="9525">
            <a:solidFill>
              <a:srgbClr val="CC3300"/>
            </a:solidFill>
            <a:miter lim="800000"/>
            <a:headEnd/>
            <a:tailEnd/>
          </a:ln>
          <a:effectLst/>
        </p:spPr>
        <p:txBody>
          <a:bodyPr>
            <a:spAutoFit/>
          </a:bodyPr>
          <a:lstStyle/>
          <a:p>
            <a:pPr>
              <a:spcBef>
                <a:spcPct val="50000"/>
              </a:spcBef>
            </a:pPr>
            <a:r>
              <a:rPr lang="en-US">
                <a:solidFill>
                  <a:schemeClr val="hlink"/>
                </a:solidFill>
                <a:latin typeface="Times New Roman" pitchFamily="18" charset="0"/>
              </a:rPr>
              <a:t>Lao động</a:t>
            </a:r>
          </a:p>
        </p:txBody>
      </p:sp>
      <p:sp>
        <p:nvSpPr>
          <p:cNvPr id="22541" name="AutoShape 13"/>
          <p:cNvSpPr>
            <a:spLocks noChangeArrowheads="1"/>
          </p:cNvSpPr>
          <p:nvPr/>
        </p:nvSpPr>
        <p:spPr bwMode="auto">
          <a:xfrm>
            <a:off x="0" y="4953000"/>
            <a:ext cx="9144000" cy="1905000"/>
          </a:xfrm>
          <a:prstGeom prst="flowChartAlternate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22542" name="Text Box 14"/>
          <p:cNvSpPr txBox="1">
            <a:spLocks noChangeArrowheads="1"/>
          </p:cNvSpPr>
          <p:nvPr/>
        </p:nvSpPr>
        <p:spPr bwMode="auto">
          <a:xfrm>
            <a:off x="0" y="4876800"/>
            <a:ext cx="9144000" cy="1920875"/>
          </a:xfrm>
          <a:prstGeom prst="rect">
            <a:avLst/>
          </a:prstGeom>
          <a:noFill/>
          <a:ln w="9525">
            <a:noFill/>
            <a:miter lim="800000"/>
            <a:headEnd/>
            <a:tailEnd/>
          </a:ln>
          <a:effectLst/>
        </p:spPr>
        <p:txBody>
          <a:bodyPr>
            <a:spAutoFit/>
          </a:bodyPr>
          <a:lstStyle/>
          <a:p>
            <a:pPr>
              <a:spcBef>
                <a:spcPct val="50000"/>
              </a:spcBef>
            </a:pPr>
            <a:r>
              <a:rPr lang="en-US" sz="3000">
                <a:solidFill>
                  <a:srgbClr val="CC3300"/>
                </a:solidFill>
                <a:latin typeface="Times New Roman" pitchFamily="18" charset="0"/>
              </a:rPr>
              <a:t>Những hoạt động </a:t>
            </a:r>
            <a:r>
              <a:rPr lang="en-US" sz="3000">
                <a:solidFill>
                  <a:srgbClr val="FF3300"/>
                </a:solidFill>
                <a:latin typeface="Times New Roman" pitchFamily="18" charset="0"/>
              </a:rPr>
              <a:t>của con người được miêu tả trên mặt trống đồng</a:t>
            </a:r>
            <a:r>
              <a:rPr lang="en-US" sz="3000">
                <a:solidFill>
                  <a:srgbClr val="CC3300"/>
                </a:solidFill>
                <a:latin typeface="Times New Roman" pitchFamily="18" charset="0"/>
              </a:rPr>
              <a:t>: lao động, đánh cá, săn bắn, đánh trống, thổi kèn, cầm vũ khí bảo vệ quê hương,tưng bừng nhảy múa mừng chiến công,cảm tạ thần linh, ghép đôi nam nữ..</a:t>
            </a:r>
          </a:p>
        </p:txBody>
      </p:sp>
      <p:sp>
        <p:nvSpPr>
          <p:cNvPr id="22547" name="Text Box 19"/>
          <p:cNvSpPr txBox="1">
            <a:spLocks noChangeArrowheads="1"/>
          </p:cNvSpPr>
          <p:nvPr/>
        </p:nvSpPr>
        <p:spPr bwMode="auto">
          <a:xfrm>
            <a:off x="152400" y="1752600"/>
            <a:ext cx="8991600" cy="946150"/>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2/Những hoạt động nào của con người được miêu tả trên trống đồng</a:t>
            </a:r>
          </a:p>
        </p:txBody>
      </p:sp>
      <p:sp>
        <p:nvSpPr>
          <p:cNvPr id="22548" name="Rectangle 20"/>
          <p:cNvSpPr>
            <a:spLocks noRot="1" noChangeArrowheads="1"/>
          </p:cNvSpPr>
          <p:nvPr/>
        </p:nvSpPr>
        <p:spPr bwMode="auto">
          <a:xfrm>
            <a:off x="0" y="1219200"/>
            <a:ext cx="3657600" cy="1143000"/>
          </a:xfrm>
          <a:prstGeom prst="rect">
            <a:avLst/>
          </a:prstGeom>
          <a:noFill/>
          <a:ln w="9525">
            <a:noFill/>
            <a:miter lim="800000"/>
            <a:headEnd/>
            <a:tailEnd/>
          </a:ln>
          <a:effectLst/>
        </p:spPr>
        <p:txBody>
          <a:bodyPr anchor="ctr"/>
          <a:lstStyle/>
          <a:p>
            <a:pPr algn="ctr" eaLnBrk="1" hangingPunct="1"/>
            <a:r>
              <a:rPr lang="en-US" sz="4000" b="1" u="sng">
                <a:solidFill>
                  <a:schemeClr val="tx2"/>
                </a:solidFill>
                <a:effectLst>
                  <a:outerShdw blurRad="38100" dist="38100" dir="2700000" algn="tl">
                    <a:srgbClr val="000000"/>
                  </a:outerShdw>
                </a:effectLst>
                <a:latin typeface="Times New Roman" pitchFamily="18" charset="0"/>
              </a:rPr>
              <a:t>Tìm hiểu bài</a:t>
            </a:r>
            <a:r>
              <a:rPr lang="en-US" sz="4000">
                <a:solidFill>
                  <a:schemeClr val="tx2"/>
                </a:solidFill>
                <a:effectLst>
                  <a:outerShdw blurRad="38100" dist="38100" dir="2700000" algn="tl">
                    <a:srgbClr val="000000"/>
                  </a:outerShdw>
                </a:effectLst>
                <a:latin typeface="Times New Roman" pitchFamily="18" charset="0"/>
              </a:rPr>
              <a:t>:</a:t>
            </a:r>
            <a:br>
              <a:rPr lang="en-US" sz="4000">
                <a:solidFill>
                  <a:schemeClr val="tx2"/>
                </a:solidFill>
                <a:effectLst>
                  <a:outerShdw blurRad="38100" dist="38100" dir="2700000" algn="tl">
                    <a:srgbClr val="000000"/>
                  </a:outerShdw>
                </a:effectLst>
                <a:latin typeface="Times New Roman" pitchFamily="18" charset="0"/>
              </a:rPr>
            </a:br>
            <a:endParaRPr lang="en-US" sz="4000">
              <a:solidFill>
                <a:schemeClr val="tx2"/>
              </a:solidFill>
              <a:effectLst>
                <a:outerShdw blurRad="38100" dist="38100" dir="2700000" algn="tl">
                  <a:srgbClr val="00000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47"/>
                                        </p:tgtEl>
                                        <p:attrNameLst>
                                          <p:attrName>style.visibility</p:attrName>
                                        </p:attrNameLst>
                                      </p:cBhvr>
                                      <p:to>
                                        <p:strVal val="visible"/>
                                      </p:to>
                                    </p:set>
                                    <p:anim calcmode="lin" valueType="num">
                                      <p:cBhvr>
                                        <p:cTn id="7" dur="1000" fill="hold"/>
                                        <p:tgtEl>
                                          <p:spTgt spid="22547"/>
                                        </p:tgtEl>
                                        <p:attrNameLst>
                                          <p:attrName>ppt_w</p:attrName>
                                        </p:attrNameLst>
                                      </p:cBhvr>
                                      <p:tavLst>
                                        <p:tav tm="0">
                                          <p:val>
                                            <p:strVal val="#ppt_w*0.70"/>
                                          </p:val>
                                        </p:tav>
                                        <p:tav tm="100000">
                                          <p:val>
                                            <p:strVal val="#ppt_w"/>
                                          </p:val>
                                        </p:tav>
                                      </p:tavLst>
                                    </p:anim>
                                    <p:anim calcmode="lin" valueType="num">
                                      <p:cBhvr>
                                        <p:cTn id="8" dur="1000" fill="hold"/>
                                        <p:tgtEl>
                                          <p:spTgt spid="22547"/>
                                        </p:tgtEl>
                                        <p:attrNameLst>
                                          <p:attrName>ppt_h</p:attrName>
                                        </p:attrNameLst>
                                      </p:cBhvr>
                                      <p:tavLst>
                                        <p:tav tm="0">
                                          <p:val>
                                            <p:strVal val="#ppt_h"/>
                                          </p:val>
                                        </p:tav>
                                        <p:tav tm="100000">
                                          <p:val>
                                            <p:strVal val="#ppt_h"/>
                                          </p:val>
                                        </p:tav>
                                      </p:tavLst>
                                    </p:anim>
                                    <p:animEffect transition="in" filter="fade">
                                      <p:cBhvr>
                                        <p:cTn id="9" dur="1000"/>
                                        <p:tgtEl>
                                          <p:spTgt spid="2254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22541"/>
                                        </p:tgtEl>
                                        <p:attrNameLst>
                                          <p:attrName>style.visibility</p:attrName>
                                        </p:attrNameLst>
                                      </p:cBhvr>
                                      <p:to>
                                        <p:strVal val="visible"/>
                                      </p:to>
                                    </p:set>
                                    <p:anim calcmode="lin" valueType="num">
                                      <p:cBhvr>
                                        <p:cTn id="14" dur="1000" fill="hold"/>
                                        <p:tgtEl>
                                          <p:spTgt spid="22541"/>
                                        </p:tgtEl>
                                        <p:attrNameLst>
                                          <p:attrName>ppt_w</p:attrName>
                                        </p:attrNameLst>
                                      </p:cBhvr>
                                      <p:tavLst>
                                        <p:tav tm="0">
                                          <p:val>
                                            <p:fltVal val="0"/>
                                          </p:val>
                                        </p:tav>
                                        <p:tav tm="100000">
                                          <p:val>
                                            <p:strVal val="#ppt_w"/>
                                          </p:val>
                                        </p:tav>
                                      </p:tavLst>
                                    </p:anim>
                                    <p:anim calcmode="lin" valueType="num">
                                      <p:cBhvr>
                                        <p:cTn id="15" dur="1000" fill="hold"/>
                                        <p:tgtEl>
                                          <p:spTgt spid="22541"/>
                                        </p:tgtEl>
                                        <p:attrNameLst>
                                          <p:attrName>ppt_h</p:attrName>
                                        </p:attrNameLst>
                                      </p:cBhvr>
                                      <p:tavLst>
                                        <p:tav tm="0">
                                          <p:val>
                                            <p:fltVal val="0"/>
                                          </p:val>
                                        </p:tav>
                                        <p:tav tm="100000">
                                          <p:val>
                                            <p:strVal val="#ppt_h"/>
                                          </p:val>
                                        </p:tav>
                                      </p:tavLst>
                                    </p:anim>
                                    <p:anim calcmode="lin" valueType="num">
                                      <p:cBhvr>
                                        <p:cTn id="16" dur="1000" fill="hold"/>
                                        <p:tgtEl>
                                          <p:spTgt spid="22541"/>
                                        </p:tgtEl>
                                        <p:attrNameLst>
                                          <p:attrName>style.rotation</p:attrName>
                                        </p:attrNameLst>
                                      </p:cBhvr>
                                      <p:tavLst>
                                        <p:tav tm="0">
                                          <p:val>
                                            <p:fltVal val="90"/>
                                          </p:val>
                                        </p:tav>
                                        <p:tav tm="100000">
                                          <p:val>
                                            <p:fltVal val="0"/>
                                          </p:val>
                                        </p:tav>
                                      </p:tavLst>
                                    </p:anim>
                                    <p:animEffect transition="in" filter="fade">
                                      <p:cBhvr>
                                        <p:cTn id="17" dur="1000"/>
                                        <p:tgtEl>
                                          <p:spTgt spid="22541"/>
                                        </p:tgtEl>
                                      </p:cBhvr>
                                    </p:animEffec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22542"/>
                                        </p:tgtEl>
                                        <p:attrNameLst>
                                          <p:attrName>style.visibility</p:attrName>
                                        </p:attrNameLst>
                                      </p:cBhvr>
                                      <p:to>
                                        <p:strVal val="visible"/>
                                      </p:to>
                                    </p:set>
                                    <p:anim calcmode="discrete" valueType="clr">
                                      <p:cBhvr override="childStyle">
                                        <p:cTn id="20" dur="80"/>
                                        <p:tgtEl>
                                          <p:spTgt spid="2254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2542"/>
                                        </p:tgtEl>
                                        <p:attrNameLst>
                                          <p:attrName>fillcolor</p:attrName>
                                        </p:attrNameLst>
                                      </p:cBhvr>
                                      <p:tavLst>
                                        <p:tav tm="0">
                                          <p:val>
                                            <p:clrVal>
                                              <a:schemeClr val="accent2"/>
                                            </p:clrVal>
                                          </p:val>
                                        </p:tav>
                                        <p:tav tm="50000">
                                          <p:val>
                                            <p:clrVal>
                                              <a:schemeClr val="hlink"/>
                                            </p:clrVal>
                                          </p:val>
                                        </p:tav>
                                      </p:tavLst>
                                    </p:anim>
                                    <p:set>
                                      <p:cBhvr>
                                        <p:cTn id="22" dur="80"/>
                                        <p:tgtEl>
                                          <p:spTgt spid="22542"/>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538"/>
                                        </p:tgtEl>
                                        <p:attrNameLst>
                                          <p:attrName>style.visibility</p:attrName>
                                        </p:attrNameLst>
                                      </p:cBhvr>
                                      <p:to>
                                        <p:strVal val="visible"/>
                                      </p:to>
                                    </p:set>
                                    <p:anim calcmode="lin" valueType="num">
                                      <p:cBhvr additive="base">
                                        <p:cTn id="27" dur="500" fill="hold"/>
                                        <p:tgtEl>
                                          <p:spTgt spid="22538"/>
                                        </p:tgtEl>
                                        <p:attrNameLst>
                                          <p:attrName>ppt_x</p:attrName>
                                        </p:attrNameLst>
                                      </p:cBhvr>
                                      <p:tavLst>
                                        <p:tav tm="0">
                                          <p:val>
                                            <p:strVal val="#ppt_x"/>
                                          </p:val>
                                        </p:tav>
                                        <p:tav tm="100000">
                                          <p:val>
                                            <p:strVal val="#ppt_x"/>
                                          </p:val>
                                        </p:tav>
                                      </p:tavLst>
                                    </p:anim>
                                    <p:anim calcmode="lin" valueType="num">
                                      <p:cBhvr additive="base">
                                        <p:cTn id="28" dur="500" fill="hold"/>
                                        <p:tgtEl>
                                          <p:spTgt spid="225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539"/>
                                        </p:tgtEl>
                                        <p:attrNameLst>
                                          <p:attrName>style.visibility</p:attrName>
                                        </p:attrNameLst>
                                      </p:cBhvr>
                                      <p:to>
                                        <p:strVal val="visible"/>
                                      </p:to>
                                    </p:set>
                                    <p:anim calcmode="lin" valueType="num">
                                      <p:cBhvr additive="base">
                                        <p:cTn id="31" dur="500" fill="hold"/>
                                        <p:tgtEl>
                                          <p:spTgt spid="22539"/>
                                        </p:tgtEl>
                                        <p:attrNameLst>
                                          <p:attrName>ppt_x</p:attrName>
                                        </p:attrNameLst>
                                      </p:cBhvr>
                                      <p:tavLst>
                                        <p:tav tm="0">
                                          <p:val>
                                            <p:strVal val="#ppt_x"/>
                                          </p:val>
                                        </p:tav>
                                        <p:tav tm="100000">
                                          <p:val>
                                            <p:strVal val="#ppt_x"/>
                                          </p:val>
                                        </p:tav>
                                      </p:tavLst>
                                    </p:anim>
                                    <p:anim calcmode="lin" valueType="num">
                                      <p:cBhvr additive="base">
                                        <p:cTn id="32" dur="500" fill="hold"/>
                                        <p:tgtEl>
                                          <p:spTgt spid="2253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537"/>
                                        </p:tgtEl>
                                        <p:attrNameLst>
                                          <p:attrName>style.visibility</p:attrName>
                                        </p:attrNameLst>
                                      </p:cBhvr>
                                      <p:to>
                                        <p:strVal val="visible"/>
                                      </p:to>
                                    </p:set>
                                    <p:anim calcmode="lin" valueType="num">
                                      <p:cBhvr additive="base">
                                        <p:cTn id="35" dur="500" fill="hold"/>
                                        <p:tgtEl>
                                          <p:spTgt spid="22537"/>
                                        </p:tgtEl>
                                        <p:attrNameLst>
                                          <p:attrName>ppt_x</p:attrName>
                                        </p:attrNameLst>
                                      </p:cBhvr>
                                      <p:tavLst>
                                        <p:tav tm="0">
                                          <p:val>
                                            <p:strVal val="#ppt_x"/>
                                          </p:val>
                                        </p:tav>
                                        <p:tav tm="100000">
                                          <p:val>
                                            <p:strVal val="#ppt_x"/>
                                          </p:val>
                                        </p:tav>
                                      </p:tavLst>
                                    </p:anim>
                                    <p:anim calcmode="lin" valueType="num">
                                      <p:cBhvr additive="base">
                                        <p:cTn id="36" dur="500" fill="hold"/>
                                        <p:tgtEl>
                                          <p:spTgt spid="225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540"/>
                                        </p:tgtEl>
                                        <p:attrNameLst>
                                          <p:attrName>style.visibility</p:attrName>
                                        </p:attrNameLst>
                                      </p:cBhvr>
                                      <p:to>
                                        <p:strVal val="visible"/>
                                      </p:to>
                                    </p:set>
                                    <p:anim calcmode="lin" valueType="num">
                                      <p:cBhvr additive="base">
                                        <p:cTn id="39" dur="500" fill="hold"/>
                                        <p:tgtEl>
                                          <p:spTgt spid="22540"/>
                                        </p:tgtEl>
                                        <p:attrNameLst>
                                          <p:attrName>ppt_x</p:attrName>
                                        </p:attrNameLst>
                                      </p:cBhvr>
                                      <p:tavLst>
                                        <p:tav tm="0">
                                          <p:val>
                                            <p:strVal val="#ppt_x"/>
                                          </p:val>
                                        </p:tav>
                                        <p:tav tm="100000">
                                          <p:val>
                                            <p:strVal val="#ppt_x"/>
                                          </p:val>
                                        </p:tav>
                                      </p:tavLst>
                                    </p:anim>
                                    <p:anim calcmode="lin" valueType="num">
                                      <p:cBhvr additive="base">
                                        <p:cTn id="40" dur="500" fill="hold"/>
                                        <p:tgtEl>
                                          <p:spTgt spid="22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animBg="1"/>
      <p:bldP spid="22541" grpId="0" animBg="1"/>
      <p:bldP spid="22542" grpId="0"/>
      <p:bldP spid="225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5" name="Rectangle 21"/>
          <p:cNvSpPr>
            <a:spLocks noRot="1" noChangeArrowheads="1"/>
          </p:cNvSpPr>
          <p:nvPr/>
        </p:nvSpPr>
        <p:spPr bwMode="auto">
          <a:xfrm>
            <a:off x="0" y="1219200"/>
            <a:ext cx="3657600" cy="1143000"/>
          </a:xfrm>
          <a:prstGeom prst="rect">
            <a:avLst/>
          </a:prstGeom>
          <a:noFill/>
          <a:ln w="9525">
            <a:noFill/>
            <a:miter lim="800000"/>
            <a:headEnd/>
            <a:tailEnd/>
          </a:ln>
          <a:effectLst/>
        </p:spPr>
        <p:txBody>
          <a:bodyPr anchor="ctr"/>
          <a:lstStyle/>
          <a:p>
            <a:pPr algn="ctr" eaLnBrk="1" hangingPunct="1"/>
            <a:r>
              <a:rPr lang="en-US" sz="4000" b="1" u="sng">
                <a:solidFill>
                  <a:schemeClr val="tx2"/>
                </a:solidFill>
                <a:effectLst>
                  <a:outerShdw blurRad="38100" dist="38100" dir="2700000" algn="tl">
                    <a:srgbClr val="000000"/>
                  </a:outerShdw>
                </a:effectLst>
                <a:latin typeface="Times New Roman" pitchFamily="18" charset="0"/>
              </a:rPr>
              <a:t>Tìm hiểu bài</a:t>
            </a:r>
            <a:r>
              <a:rPr lang="en-US" sz="4000">
                <a:solidFill>
                  <a:schemeClr val="tx2"/>
                </a:solidFill>
                <a:effectLst>
                  <a:outerShdw blurRad="38100" dist="38100" dir="2700000" algn="tl">
                    <a:srgbClr val="000000"/>
                  </a:outerShdw>
                </a:effectLst>
                <a:latin typeface="Times New Roman" pitchFamily="18" charset="0"/>
              </a:rPr>
              <a:t>:</a:t>
            </a:r>
            <a:br>
              <a:rPr lang="en-US" sz="4000">
                <a:solidFill>
                  <a:schemeClr val="tx2"/>
                </a:solidFill>
                <a:effectLst>
                  <a:outerShdw blurRad="38100" dist="38100" dir="2700000" algn="tl">
                    <a:srgbClr val="000000"/>
                  </a:outerShdw>
                </a:effectLst>
                <a:latin typeface="Times New Roman" pitchFamily="18" charset="0"/>
              </a:rPr>
            </a:br>
            <a:endParaRPr lang="en-US" sz="4000">
              <a:solidFill>
                <a:schemeClr val="tx2"/>
              </a:solidFill>
              <a:effectLst>
                <a:outerShdw blurRad="38100" dist="38100" dir="2700000" algn="tl">
                  <a:srgbClr val="000000"/>
                </a:outerShdw>
              </a:effectLst>
              <a:latin typeface="Times New Roman" pitchFamily="18" charset="0"/>
            </a:endParaRPr>
          </a:p>
        </p:txBody>
      </p:sp>
      <p:sp>
        <p:nvSpPr>
          <p:cNvPr id="26646" name="Text Box 22"/>
          <p:cNvSpPr txBox="1">
            <a:spLocks noChangeArrowheads="1"/>
          </p:cNvSpPr>
          <p:nvPr/>
        </p:nvSpPr>
        <p:spPr bwMode="auto">
          <a:xfrm>
            <a:off x="76200" y="1752600"/>
            <a:ext cx="9067800" cy="946150"/>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3/vì sao có thể nói hình ảnh con người chiếm ví trí nổi bật trên hoa văn trống đồng?</a:t>
            </a:r>
          </a:p>
        </p:txBody>
      </p:sp>
      <p:sp>
        <p:nvSpPr>
          <p:cNvPr id="26647" name="Text Box 23"/>
          <p:cNvSpPr txBox="1">
            <a:spLocks noChangeArrowheads="1"/>
          </p:cNvSpPr>
          <p:nvPr/>
        </p:nvSpPr>
        <p:spPr bwMode="auto">
          <a:xfrm>
            <a:off x="228600" y="2895600"/>
            <a:ext cx="9220200" cy="1800225"/>
          </a:xfrm>
          <a:prstGeom prst="rect">
            <a:avLst/>
          </a:prstGeom>
          <a:noFill/>
          <a:ln w="9525">
            <a:noFill/>
            <a:miter lim="800000"/>
            <a:headEnd/>
            <a:tailEnd/>
          </a:ln>
          <a:effectLst/>
        </p:spPr>
        <p:txBody>
          <a:bodyPr>
            <a:spAutoFit/>
          </a:bodyPr>
          <a:lstStyle/>
          <a:p>
            <a:pPr>
              <a:spcBef>
                <a:spcPct val="50000"/>
              </a:spcBef>
            </a:pPr>
            <a:r>
              <a:rPr lang="en-US"/>
              <a:t>*</a:t>
            </a:r>
            <a:r>
              <a:rPr lang="en-US">
                <a:solidFill>
                  <a:srgbClr val="FF3300"/>
                </a:solidFill>
                <a:latin typeface="Times New Roman" pitchFamily="18" charset="0"/>
              </a:rPr>
              <a:t>Vì những hình ảnh con nguời với những  hoạt động thường ngày là những hình ảnh nổi rõ nhất trên hoa văn .Những hình ảnh : cánh cò ,chim, đàn cá lội …chỉ làm đẹp thêm cho hình tượng con người với những khát khao của mình. </a:t>
            </a:r>
          </a:p>
        </p:txBody>
      </p:sp>
      <p:sp>
        <p:nvSpPr>
          <p:cNvPr id="26648" name="Text Box 24"/>
          <p:cNvSpPr txBox="1">
            <a:spLocks noChangeArrowheads="1"/>
          </p:cNvSpPr>
          <p:nvPr/>
        </p:nvSpPr>
        <p:spPr bwMode="auto">
          <a:xfrm>
            <a:off x="0" y="1828800"/>
            <a:ext cx="9144000" cy="946150"/>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4/vì sao trống đồng là niềm tự hào chính đáng của người Việt Nam ta?</a:t>
            </a:r>
          </a:p>
        </p:txBody>
      </p:sp>
      <p:sp>
        <p:nvSpPr>
          <p:cNvPr id="26649" name="Text Box 25"/>
          <p:cNvSpPr txBox="1">
            <a:spLocks noChangeArrowheads="1"/>
          </p:cNvSpPr>
          <p:nvPr/>
        </p:nvSpPr>
        <p:spPr bwMode="auto">
          <a:xfrm>
            <a:off x="381000" y="2743200"/>
            <a:ext cx="8763000" cy="2227263"/>
          </a:xfrm>
          <a:prstGeom prst="rect">
            <a:avLst/>
          </a:prstGeom>
          <a:noFill/>
          <a:ln w="9525">
            <a:noFill/>
            <a:miter lim="800000"/>
            <a:headEnd/>
            <a:tailEnd/>
          </a:ln>
          <a:effectLst/>
        </p:spPr>
        <p:txBody>
          <a:bodyPr>
            <a:spAutoFit/>
          </a:bodyPr>
          <a:lstStyle/>
          <a:p>
            <a:pPr>
              <a:spcBef>
                <a:spcPct val="50000"/>
              </a:spcBef>
            </a:pPr>
            <a:r>
              <a:rPr lang="en-US">
                <a:solidFill>
                  <a:srgbClr val="33CC33"/>
                </a:solidFill>
                <a:latin typeface="Times New Roman" pitchFamily="18" charset="0"/>
              </a:rPr>
              <a:t>*</a:t>
            </a:r>
            <a:r>
              <a:rPr lang="en-US" b="1">
                <a:solidFill>
                  <a:srgbClr val="33CC33"/>
                </a:solidFill>
                <a:latin typeface="Times New Roman" pitchFamily="18" charset="0"/>
              </a:rPr>
              <a:t>Trống đồng Đông Sơn đa dạng, hoa văn trang trí đẹp,là một cổ vật quý giá phản ánh trình độ văn minh của người Việt cổ xưa, là một bằng chứng nói lên rằng dân tộc Việt Nam là một dân tộc có một nền văn hoá lâu đời, bền vững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646"/>
                                        </p:tgtEl>
                                        <p:attrNameLst>
                                          <p:attrName>style.visibility</p:attrName>
                                        </p:attrNameLst>
                                      </p:cBhvr>
                                      <p:to>
                                        <p:strVal val="visible"/>
                                      </p:to>
                                    </p:set>
                                    <p:anim calcmode="lin" valueType="num">
                                      <p:cBhvr>
                                        <p:cTn id="7" dur="1000" fill="hold"/>
                                        <p:tgtEl>
                                          <p:spTgt spid="26646"/>
                                        </p:tgtEl>
                                        <p:attrNameLst>
                                          <p:attrName>ppt_w</p:attrName>
                                        </p:attrNameLst>
                                      </p:cBhvr>
                                      <p:tavLst>
                                        <p:tav tm="0">
                                          <p:val>
                                            <p:strVal val="#ppt_w+.3"/>
                                          </p:val>
                                        </p:tav>
                                        <p:tav tm="100000">
                                          <p:val>
                                            <p:strVal val="#ppt_w"/>
                                          </p:val>
                                        </p:tav>
                                      </p:tavLst>
                                    </p:anim>
                                    <p:anim calcmode="lin" valueType="num">
                                      <p:cBhvr>
                                        <p:cTn id="8" dur="1000" fill="hold"/>
                                        <p:tgtEl>
                                          <p:spTgt spid="26646"/>
                                        </p:tgtEl>
                                        <p:attrNameLst>
                                          <p:attrName>ppt_h</p:attrName>
                                        </p:attrNameLst>
                                      </p:cBhvr>
                                      <p:tavLst>
                                        <p:tav tm="0">
                                          <p:val>
                                            <p:strVal val="#ppt_h"/>
                                          </p:val>
                                        </p:tav>
                                        <p:tav tm="100000">
                                          <p:val>
                                            <p:strVal val="#ppt_h"/>
                                          </p:val>
                                        </p:tav>
                                      </p:tavLst>
                                    </p:anim>
                                    <p:animEffect transition="in" filter="fade">
                                      <p:cBhvr>
                                        <p:cTn id="9" dur="1000"/>
                                        <p:tgtEl>
                                          <p:spTgt spid="2664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6647"/>
                                        </p:tgtEl>
                                        <p:attrNameLst>
                                          <p:attrName>style.visibility</p:attrName>
                                        </p:attrNameLst>
                                      </p:cBhvr>
                                      <p:to>
                                        <p:strVal val="visible"/>
                                      </p:to>
                                    </p:set>
                                    <p:animEffect transition="in" filter="fade">
                                      <p:cBhvr>
                                        <p:cTn id="14" dur="800" decel="100000"/>
                                        <p:tgtEl>
                                          <p:spTgt spid="26647"/>
                                        </p:tgtEl>
                                      </p:cBhvr>
                                    </p:animEffect>
                                    <p:anim calcmode="lin" valueType="num">
                                      <p:cBhvr>
                                        <p:cTn id="15" dur="800" decel="100000" fill="hold"/>
                                        <p:tgtEl>
                                          <p:spTgt spid="26647"/>
                                        </p:tgtEl>
                                        <p:attrNameLst>
                                          <p:attrName>style.rotation</p:attrName>
                                        </p:attrNameLst>
                                      </p:cBhvr>
                                      <p:tavLst>
                                        <p:tav tm="0">
                                          <p:val>
                                            <p:fltVal val="-90"/>
                                          </p:val>
                                        </p:tav>
                                        <p:tav tm="100000">
                                          <p:val>
                                            <p:fltVal val="0"/>
                                          </p:val>
                                        </p:tav>
                                      </p:tavLst>
                                    </p:anim>
                                    <p:anim calcmode="lin" valueType="num">
                                      <p:cBhvr>
                                        <p:cTn id="16" dur="800" decel="100000" fill="hold"/>
                                        <p:tgtEl>
                                          <p:spTgt spid="26647"/>
                                        </p:tgtEl>
                                        <p:attrNameLst>
                                          <p:attrName>ppt_x</p:attrName>
                                        </p:attrNameLst>
                                      </p:cBhvr>
                                      <p:tavLst>
                                        <p:tav tm="0">
                                          <p:val>
                                            <p:strVal val="#ppt_x+0.4"/>
                                          </p:val>
                                        </p:tav>
                                        <p:tav tm="100000">
                                          <p:val>
                                            <p:strVal val="#ppt_x-0.05"/>
                                          </p:val>
                                        </p:tav>
                                      </p:tavLst>
                                    </p:anim>
                                    <p:anim calcmode="lin" valueType="num">
                                      <p:cBhvr>
                                        <p:cTn id="17" dur="800" decel="100000" fill="hold"/>
                                        <p:tgtEl>
                                          <p:spTgt spid="2664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664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6647"/>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6648"/>
                                        </p:tgtEl>
                                        <p:attrNameLst>
                                          <p:attrName>style.visibility</p:attrName>
                                        </p:attrNameLst>
                                      </p:cBhvr>
                                      <p:to>
                                        <p:strVal val="visible"/>
                                      </p:to>
                                    </p:set>
                                    <p:anim calcmode="lin" valueType="num">
                                      <p:cBhvr>
                                        <p:cTn id="24" dur="1000" fill="hold"/>
                                        <p:tgtEl>
                                          <p:spTgt spid="26648"/>
                                        </p:tgtEl>
                                        <p:attrNameLst>
                                          <p:attrName>ppt_w</p:attrName>
                                        </p:attrNameLst>
                                      </p:cBhvr>
                                      <p:tavLst>
                                        <p:tav tm="0">
                                          <p:val>
                                            <p:fltVal val="0"/>
                                          </p:val>
                                        </p:tav>
                                        <p:tav tm="100000">
                                          <p:val>
                                            <p:strVal val="#ppt_w"/>
                                          </p:val>
                                        </p:tav>
                                      </p:tavLst>
                                    </p:anim>
                                    <p:anim calcmode="lin" valueType="num">
                                      <p:cBhvr>
                                        <p:cTn id="25" dur="1000" fill="hold"/>
                                        <p:tgtEl>
                                          <p:spTgt spid="26648"/>
                                        </p:tgtEl>
                                        <p:attrNameLst>
                                          <p:attrName>ppt_h</p:attrName>
                                        </p:attrNameLst>
                                      </p:cBhvr>
                                      <p:tavLst>
                                        <p:tav tm="0">
                                          <p:val>
                                            <p:fltVal val="0"/>
                                          </p:val>
                                        </p:tav>
                                        <p:tav tm="100000">
                                          <p:val>
                                            <p:strVal val="#ppt_h"/>
                                          </p:val>
                                        </p:tav>
                                      </p:tavLst>
                                    </p:anim>
                                    <p:anim calcmode="lin" valueType="num">
                                      <p:cBhvr>
                                        <p:cTn id="26" dur="1000" fill="hold"/>
                                        <p:tgtEl>
                                          <p:spTgt spid="26648"/>
                                        </p:tgtEl>
                                        <p:attrNameLst>
                                          <p:attrName>style.rotation</p:attrName>
                                        </p:attrNameLst>
                                      </p:cBhvr>
                                      <p:tavLst>
                                        <p:tav tm="0">
                                          <p:val>
                                            <p:fltVal val="360"/>
                                          </p:val>
                                        </p:tav>
                                        <p:tav tm="100000">
                                          <p:val>
                                            <p:fltVal val="0"/>
                                          </p:val>
                                        </p:tav>
                                      </p:tavLst>
                                    </p:anim>
                                    <p:animEffect transition="in" filter="fade">
                                      <p:cBhvr>
                                        <p:cTn id="27" dur="1000"/>
                                        <p:tgtEl>
                                          <p:spTgt spid="26648"/>
                                        </p:tgtEl>
                                      </p:cBhvr>
                                    </p:animEffect>
                                  </p:childTnLst>
                                </p:cTn>
                              </p:par>
                              <p:par>
                                <p:cTn id="28" presetID="55" presetClass="exit" presetSubtype="0" fill="hold" grpId="1" nodeType="withEffect">
                                  <p:stCondLst>
                                    <p:cond delay="0"/>
                                  </p:stCondLst>
                                  <p:childTnLst>
                                    <p:anim calcmode="lin" valueType="num">
                                      <p:cBhvr>
                                        <p:cTn id="29" dur="1000"/>
                                        <p:tgtEl>
                                          <p:spTgt spid="26647"/>
                                        </p:tgtEl>
                                        <p:attrNameLst>
                                          <p:attrName>ppt_w</p:attrName>
                                        </p:attrNameLst>
                                      </p:cBhvr>
                                      <p:tavLst>
                                        <p:tav tm="0">
                                          <p:val>
                                            <p:strVal val="ppt_w"/>
                                          </p:val>
                                        </p:tav>
                                        <p:tav tm="100000">
                                          <p:val>
                                            <p:strVal val="ppt_w*0.70"/>
                                          </p:val>
                                        </p:tav>
                                      </p:tavLst>
                                    </p:anim>
                                    <p:anim calcmode="lin" valueType="num">
                                      <p:cBhvr>
                                        <p:cTn id="30" dur="1000"/>
                                        <p:tgtEl>
                                          <p:spTgt spid="26647"/>
                                        </p:tgtEl>
                                        <p:attrNameLst>
                                          <p:attrName>ppt_h</p:attrName>
                                        </p:attrNameLst>
                                      </p:cBhvr>
                                      <p:tavLst>
                                        <p:tav tm="0">
                                          <p:val>
                                            <p:strVal val="ppt_h"/>
                                          </p:val>
                                        </p:tav>
                                        <p:tav tm="100000">
                                          <p:val>
                                            <p:strVal val="ppt_h"/>
                                          </p:val>
                                        </p:tav>
                                      </p:tavLst>
                                    </p:anim>
                                    <p:animEffect transition="out" filter="fade">
                                      <p:cBhvr>
                                        <p:cTn id="31" dur="1000"/>
                                        <p:tgtEl>
                                          <p:spTgt spid="26647"/>
                                        </p:tgtEl>
                                      </p:cBhvr>
                                    </p:animEffect>
                                    <p:set>
                                      <p:cBhvr>
                                        <p:cTn id="32" dur="1" fill="hold">
                                          <p:stCondLst>
                                            <p:cond delay="999"/>
                                          </p:stCondLst>
                                        </p:cTn>
                                        <p:tgtEl>
                                          <p:spTgt spid="26647"/>
                                        </p:tgtEl>
                                        <p:attrNameLst>
                                          <p:attrName>style.visibility</p:attrName>
                                        </p:attrNameLst>
                                      </p:cBhvr>
                                      <p:to>
                                        <p:strVal val="hidden"/>
                                      </p:to>
                                    </p:set>
                                  </p:childTnLst>
                                </p:cTn>
                              </p:par>
                              <p:par>
                                <p:cTn id="33" presetID="55" presetClass="exit" presetSubtype="0" fill="hold" grpId="1" nodeType="withEffect">
                                  <p:stCondLst>
                                    <p:cond delay="0"/>
                                  </p:stCondLst>
                                  <p:childTnLst>
                                    <p:anim calcmode="lin" valueType="num">
                                      <p:cBhvr>
                                        <p:cTn id="34" dur="1000"/>
                                        <p:tgtEl>
                                          <p:spTgt spid="26646"/>
                                        </p:tgtEl>
                                        <p:attrNameLst>
                                          <p:attrName>ppt_w</p:attrName>
                                        </p:attrNameLst>
                                      </p:cBhvr>
                                      <p:tavLst>
                                        <p:tav tm="0">
                                          <p:val>
                                            <p:strVal val="ppt_w"/>
                                          </p:val>
                                        </p:tav>
                                        <p:tav tm="100000">
                                          <p:val>
                                            <p:strVal val="ppt_w*0.70"/>
                                          </p:val>
                                        </p:tav>
                                      </p:tavLst>
                                    </p:anim>
                                    <p:anim calcmode="lin" valueType="num">
                                      <p:cBhvr>
                                        <p:cTn id="35" dur="1000"/>
                                        <p:tgtEl>
                                          <p:spTgt spid="26646"/>
                                        </p:tgtEl>
                                        <p:attrNameLst>
                                          <p:attrName>ppt_h</p:attrName>
                                        </p:attrNameLst>
                                      </p:cBhvr>
                                      <p:tavLst>
                                        <p:tav tm="0">
                                          <p:val>
                                            <p:strVal val="ppt_h"/>
                                          </p:val>
                                        </p:tav>
                                        <p:tav tm="100000">
                                          <p:val>
                                            <p:strVal val="ppt_h"/>
                                          </p:val>
                                        </p:tav>
                                      </p:tavLst>
                                    </p:anim>
                                    <p:animEffect transition="out" filter="fade">
                                      <p:cBhvr>
                                        <p:cTn id="36" dur="1000"/>
                                        <p:tgtEl>
                                          <p:spTgt spid="26646"/>
                                        </p:tgtEl>
                                      </p:cBhvr>
                                    </p:animEffect>
                                    <p:set>
                                      <p:cBhvr>
                                        <p:cTn id="37" dur="1" fill="hold">
                                          <p:stCondLst>
                                            <p:cond delay="999"/>
                                          </p:stCondLst>
                                        </p:cTn>
                                        <p:tgtEl>
                                          <p:spTgt spid="2664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6649"/>
                                        </p:tgtEl>
                                        <p:attrNameLst>
                                          <p:attrName>style.visibility</p:attrName>
                                        </p:attrNameLst>
                                      </p:cBhvr>
                                      <p:to>
                                        <p:strVal val="visible"/>
                                      </p:to>
                                    </p:set>
                                    <p:anim calcmode="lin" valueType="num">
                                      <p:cBhvr additive="base">
                                        <p:cTn id="42" dur="1000" fill="hold"/>
                                        <p:tgtEl>
                                          <p:spTgt spid="26649"/>
                                        </p:tgtEl>
                                        <p:attrNameLst>
                                          <p:attrName>ppt_x</p:attrName>
                                        </p:attrNameLst>
                                      </p:cBhvr>
                                      <p:tavLst>
                                        <p:tav tm="0">
                                          <p:val>
                                            <p:strVal val="#ppt_x"/>
                                          </p:val>
                                        </p:tav>
                                        <p:tav tm="100000">
                                          <p:val>
                                            <p:strVal val="#ppt_x"/>
                                          </p:val>
                                        </p:tav>
                                      </p:tavLst>
                                    </p:anim>
                                    <p:anim calcmode="lin" valueType="num">
                                      <p:cBhvr additive="base">
                                        <p:cTn id="43" dur="1000" fill="hold"/>
                                        <p:tgtEl>
                                          <p:spTgt spid="26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6" grpId="0"/>
      <p:bldP spid="26646" grpId="1"/>
      <p:bldP spid="26647" grpId="0"/>
      <p:bldP spid="26647" grpId="1"/>
      <p:bldP spid="26648" grpId="0"/>
      <p:bldP spid="266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6"/>
          <p:cNvPicPr>
            <a:picLocks noChangeAspect="1" noChangeArrowheads="1"/>
          </p:cNvPicPr>
          <p:nvPr/>
        </p:nvPicPr>
        <p:blipFill>
          <a:blip r:embed="rId2"/>
          <a:srcRect/>
          <a:stretch>
            <a:fillRect/>
          </a:stretch>
        </p:blipFill>
        <p:spPr bwMode="auto">
          <a:xfrm>
            <a:off x="3276600" y="2057400"/>
            <a:ext cx="3276600" cy="2209800"/>
          </a:xfrm>
          <a:prstGeom prst="rect">
            <a:avLst/>
          </a:prstGeom>
          <a:noFill/>
        </p:spPr>
      </p:pic>
      <p:pic>
        <p:nvPicPr>
          <p:cNvPr id="23557" name="Picture 5" descr="7"/>
          <p:cNvPicPr>
            <a:picLocks noChangeAspect="1" noChangeArrowheads="1"/>
          </p:cNvPicPr>
          <p:nvPr/>
        </p:nvPicPr>
        <p:blipFill>
          <a:blip r:embed="rId3"/>
          <a:srcRect/>
          <a:stretch>
            <a:fillRect/>
          </a:stretch>
        </p:blipFill>
        <p:spPr bwMode="auto">
          <a:xfrm>
            <a:off x="6553200" y="2057400"/>
            <a:ext cx="2590800" cy="2209800"/>
          </a:xfrm>
          <a:prstGeom prst="rect">
            <a:avLst/>
          </a:prstGeom>
          <a:noFill/>
        </p:spPr>
      </p:pic>
      <p:sp>
        <p:nvSpPr>
          <p:cNvPr id="23562" name="WordArt 10"/>
          <p:cNvSpPr>
            <a:spLocks noChangeArrowheads="1" noChangeShapeType="1" noTextEdit="1"/>
          </p:cNvSpPr>
          <p:nvPr/>
        </p:nvSpPr>
        <p:spPr bwMode="auto">
          <a:xfrm>
            <a:off x="1905000" y="990600"/>
            <a:ext cx="5562600" cy="4572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Trống đồng Đông Sơn</a:t>
            </a:r>
            <a:endPar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
        <p:nvSpPr>
          <p:cNvPr id="23563" name="Rectangle 11"/>
          <p:cNvSpPr>
            <a:spLocks noChangeArrowheads="1"/>
          </p:cNvSpPr>
          <p:nvPr/>
        </p:nvSpPr>
        <p:spPr bwMode="auto">
          <a:xfrm>
            <a:off x="6248400" y="1447800"/>
            <a:ext cx="2776538" cy="457200"/>
          </a:xfrm>
          <a:prstGeom prst="rect">
            <a:avLst/>
          </a:prstGeom>
          <a:noFill/>
          <a:ln w="9525">
            <a:noFill/>
            <a:miter lim="800000"/>
            <a:headEnd/>
            <a:tailEnd/>
          </a:ln>
          <a:effectLst/>
        </p:spPr>
        <p:txBody>
          <a:bodyPr wrap="none">
            <a:spAutoFit/>
          </a:bodyPr>
          <a:lstStyle/>
          <a:p>
            <a:pPr>
              <a:spcBef>
                <a:spcPct val="50000"/>
              </a:spcBef>
            </a:pPr>
            <a:r>
              <a:rPr lang="en-US" sz="2400" b="1">
                <a:solidFill>
                  <a:srgbClr val="FF3399"/>
                </a:solidFill>
              </a:rPr>
              <a:t>Nguyễn Văn Huyên</a:t>
            </a:r>
          </a:p>
        </p:txBody>
      </p:sp>
      <p:pic>
        <p:nvPicPr>
          <p:cNvPr id="23564" name="Picture 12" descr="http://t0.gstatic.com/images?q=tbn:5NcYe6POg-TdhM:http://www.marofin.com/img/members5/mynghetruyenthong/cvcbdfdh.jpg">
            <a:hlinkClick r:id="rId4"/>
          </p:cNvPr>
          <p:cNvPicPr>
            <a:picLocks noChangeAspect="1" noChangeArrowheads="1"/>
          </p:cNvPicPr>
          <p:nvPr/>
        </p:nvPicPr>
        <p:blipFill>
          <a:blip r:embed="rId5" r:link="rId6"/>
          <a:srcRect/>
          <a:stretch>
            <a:fillRect/>
          </a:stretch>
        </p:blipFill>
        <p:spPr bwMode="auto">
          <a:xfrm>
            <a:off x="6553200" y="4343400"/>
            <a:ext cx="2590800" cy="2514600"/>
          </a:xfrm>
          <a:prstGeom prst="rect">
            <a:avLst/>
          </a:prstGeom>
          <a:noFill/>
          <a:ln w="9525">
            <a:noFill/>
            <a:miter lim="800000"/>
            <a:headEnd/>
            <a:tailEnd/>
          </a:ln>
        </p:spPr>
      </p:pic>
      <p:pic>
        <p:nvPicPr>
          <p:cNvPr id="23565" name="Picture 13" descr="image003"/>
          <p:cNvPicPr>
            <a:picLocks noChangeAspect="1" noChangeArrowheads="1"/>
          </p:cNvPicPr>
          <p:nvPr/>
        </p:nvPicPr>
        <p:blipFill>
          <a:blip r:embed="rId7"/>
          <a:srcRect/>
          <a:stretch>
            <a:fillRect/>
          </a:stretch>
        </p:blipFill>
        <p:spPr bwMode="auto">
          <a:xfrm>
            <a:off x="3276600" y="4343400"/>
            <a:ext cx="3276600" cy="2514600"/>
          </a:xfrm>
          <a:prstGeom prst="rect">
            <a:avLst/>
          </a:prstGeom>
          <a:noFill/>
          <a:ln w="9525">
            <a:noFill/>
            <a:miter lim="800000"/>
            <a:headEnd/>
            <a:tailEnd/>
          </a:ln>
        </p:spPr>
      </p:pic>
      <p:sp>
        <p:nvSpPr>
          <p:cNvPr id="23572" name="AutoShape 20"/>
          <p:cNvSpPr>
            <a:spLocks noChangeArrowheads="1"/>
          </p:cNvSpPr>
          <p:nvPr/>
        </p:nvSpPr>
        <p:spPr bwMode="auto">
          <a:xfrm>
            <a:off x="152400" y="1828800"/>
            <a:ext cx="3048000" cy="5334000"/>
          </a:xfrm>
          <a:prstGeom prst="horizontalScroll">
            <a:avLst>
              <a:gd name="adj" fmla="val 12500"/>
            </a:avLst>
          </a:prstGeom>
          <a:solidFill>
            <a:schemeClr val="accent1"/>
          </a:solidFill>
          <a:ln w="9525">
            <a:solidFill>
              <a:schemeClr val="tx1"/>
            </a:solidFill>
            <a:round/>
            <a:headEnd/>
            <a:tailEnd/>
          </a:ln>
          <a:effectLst/>
        </p:spPr>
        <p:txBody>
          <a:bodyPr wrap="none" anchor="ctr"/>
          <a:lstStyle/>
          <a:p>
            <a:endParaRPr lang="en-US"/>
          </a:p>
        </p:txBody>
      </p:sp>
      <p:sp>
        <p:nvSpPr>
          <p:cNvPr id="23574" name="Text Box 22"/>
          <p:cNvSpPr txBox="1">
            <a:spLocks noChangeArrowheads="1"/>
          </p:cNvSpPr>
          <p:nvPr/>
        </p:nvSpPr>
        <p:spPr bwMode="auto">
          <a:xfrm>
            <a:off x="1219200" y="2209800"/>
            <a:ext cx="16002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23579" name="Text Box 27"/>
          <p:cNvSpPr txBox="1">
            <a:spLocks noChangeArrowheads="1"/>
          </p:cNvSpPr>
          <p:nvPr/>
        </p:nvSpPr>
        <p:spPr bwMode="auto">
          <a:xfrm>
            <a:off x="609600" y="1524000"/>
            <a:ext cx="2209800" cy="641350"/>
          </a:xfrm>
          <a:prstGeom prst="rect">
            <a:avLst/>
          </a:prstGeom>
          <a:noFill/>
          <a:ln w="9525">
            <a:noFill/>
            <a:miter lim="800000"/>
            <a:headEnd/>
            <a:tailEnd/>
          </a:ln>
          <a:effectLst/>
        </p:spPr>
        <p:txBody>
          <a:bodyPr>
            <a:spAutoFit/>
          </a:bodyPr>
          <a:lstStyle/>
          <a:p>
            <a:pPr>
              <a:spcBef>
                <a:spcPct val="50000"/>
              </a:spcBef>
            </a:pPr>
            <a:r>
              <a:rPr lang="en-US" sz="3600" b="1" i="1" u="sng">
                <a:solidFill>
                  <a:schemeClr val="hlink"/>
                </a:solidFill>
                <a:latin typeface="Times New Roman" pitchFamily="18" charset="0"/>
              </a:rPr>
              <a:t>Nội dung</a:t>
            </a:r>
            <a:r>
              <a:rPr lang="en-US" sz="3600" b="1" u="sng">
                <a:solidFill>
                  <a:schemeClr val="hlink"/>
                </a:solidFill>
                <a:latin typeface="Times New Roman" pitchFamily="18" charset="0"/>
              </a:rPr>
              <a:t>:</a:t>
            </a:r>
          </a:p>
        </p:txBody>
      </p:sp>
      <p:sp>
        <p:nvSpPr>
          <p:cNvPr id="23582" name="Rectangle 30"/>
          <p:cNvSpPr>
            <a:spLocks noChangeArrowheads="1"/>
          </p:cNvSpPr>
          <p:nvPr/>
        </p:nvSpPr>
        <p:spPr bwMode="auto">
          <a:xfrm>
            <a:off x="4038600" y="411163"/>
            <a:ext cx="3962400" cy="579437"/>
          </a:xfrm>
          <a:prstGeom prst="rect">
            <a:avLst/>
          </a:prstGeom>
          <a:noFill/>
          <a:ln w="9525">
            <a:noFill/>
            <a:miter lim="800000"/>
            <a:headEnd/>
            <a:tailEnd/>
          </a:ln>
          <a:effectLst/>
        </p:spPr>
        <p:txBody>
          <a:bodyPr>
            <a:spAutoFit/>
          </a:bodyPr>
          <a:lstStyle/>
          <a:p>
            <a:r>
              <a:rPr lang="en-US" sz="3200" u="sng" dirty="0" err="1">
                <a:latin typeface="Times New Roman" pitchFamily="18" charset="0"/>
              </a:rPr>
              <a:t>Tập</a:t>
            </a:r>
            <a:r>
              <a:rPr lang="en-US" sz="3200" u="sng" dirty="0">
                <a:latin typeface="Times New Roman" pitchFamily="18" charset="0"/>
              </a:rPr>
              <a:t> </a:t>
            </a:r>
            <a:r>
              <a:rPr lang="en-US" sz="3200" u="sng" dirty="0" err="1" smtClean="0">
                <a:latin typeface="Times New Roman" pitchFamily="18" charset="0"/>
              </a:rPr>
              <a:t>đọc</a:t>
            </a:r>
            <a:endParaRPr lang="en-US" sz="3200" dirty="0">
              <a:latin typeface="Times New Roman" pitchFamily="18" charset="0"/>
            </a:endParaRPr>
          </a:p>
        </p:txBody>
      </p:sp>
      <p:sp>
        <p:nvSpPr>
          <p:cNvPr id="23583" name="AutoShape 31"/>
          <p:cNvSpPr>
            <a:spLocks noChangeArrowheads="1"/>
          </p:cNvSpPr>
          <p:nvPr/>
        </p:nvSpPr>
        <p:spPr bwMode="auto">
          <a:xfrm>
            <a:off x="228600" y="1828800"/>
            <a:ext cx="3048000" cy="5334000"/>
          </a:xfrm>
          <a:prstGeom prst="horizontalScroll">
            <a:avLst>
              <a:gd name="adj" fmla="val 12500"/>
            </a:avLst>
          </a:prstGeom>
          <a:solidFill>
            <a:schemeClr val="accent1"/>
          </a:solidFill>
          <a:ln w="9525">
            <a:solidFill>
              <a:schemeClr val="tx1"/>
            </a:solidFill>
            <a:round/>
            <a:headEnd/>
            <a:tailEnd/>
          </a:ln>
          <a:effectLst/>
        </p:spPr>
        <p:txBody>
          <a:bodyPr wrap="none" anchor="ctr"/>
          <a:lstStyle/>
          <a:p>
            <a:endParaRPr lang="en-US"/>
          </a:p>
        </p:txBody>
      </p:sp>
      <p:sp>
        <p:nvSpPr>
          <p:cNvPr id="23584" name="Text Box 32"/>
          <p:cNvSpPr txBox="1">
            <a:spLocks noChangeArrowheads="1"/>
          </p:cNvSpPr>
          <p:nvPr/>
        </p:nvSpPr>
        <p:spPr bwMode="auto">
          <a:xfrm>
            <a:off x="609600" y="2667000"/>
            <a:ext cx="2209800" cy="3081338"/>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Qua xem tranh và tìm hiểu bài em thấy trống đồng Đông Sơn như thế nào?</a:t>
            </a:r>
          </a:p>
        </p:txBody>
      </p:sp>
      <p:sp>
        <p:nvSpPr>
          <p:cNvPr id="23585" name="Text Box 33"/>
          <p:cNvSpPr txBox="1">
            <a:spLocks noChangeArrowheads="1"/>
          </p:cNvSpPr>
          <p:nvPr/>
        </p:nvSpPr>
        <p:spPr bwMode="auto">
          <a:xfrm>
            <a:off x="533400" y="2286000"/>
            <a:ext cx="2362200" cy="4362450"/>
          </a:xfrm>
          <a:prstGeom prst="rect">
            <a:avLst/>
          </a:prstGeom>
          <a:noFill/>
          <a:ln w="9525">
            <a:noFill/>
            <a:miter lim="800000"/>
            <a:headEnd/>
            <a:tailEnd/>
          </a:ln>
          <a:effectLst/>
        </p:spPr>
        <p:txBody>
          <a:bodyPr>
            <a:spAutoFit/>
          </a:bodyPr>
          <a:lstStyle/>
          <a:p>
            <a:pPr>
              <a:spcBef>
                <a:spcPct val="50000"/>
              </a:spcBef>
            </a:pPr>
            <a:r>
              <a:rPr lang="en-US">
                <a:solidFill>
                  <a:srgbClr val="FF3300"/>
                </a:solidFill>
                <a:latin typeface="Times New Roman" pitchFamily="18" charset="0"/>
              </a:rPr>
              <a:t>Bộ sưu tập trống đồng Đông Sơn rất phong phú, đa dạng với hoa văn rất đặc sắc, là niềm tự hào chính đáng của người Việt nam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1000" fill="hold"/>
                                        <p:tgtEl>
                                          <p:spTgt spid="23556"/>
                                        </p:tgtEl>
                                        <p:attrNameLst>
                                          <p:attrName>ppt_x</p:attrName>
                                        </p:attrNameLst>
                                      </p:cBhvr>
                                      <p:tavLst>
                                        <p:tav tm="0">
                                          <p:val>
                                            <p:strVal val="#ppt_x"/>
                                          </p:val>
                                        </p:tav>
                                        <p:tav tm="100000">
                                          <p:val>
                                            <p:strVal val="#ppt_x"/>
                                          </p:val>
                                        </p:tav>
                                      </p:tavLst>
                                    </p:anim>
                                    <p:anim calcmode="lin" valueType="num">
                                      <p:cBhvr additive="base">
                                        <p:cTn id="8" dur="1000" fill="hold"/>
                                        <p:tgtEl>
                                          <p:spTgt spid="235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64"/>
                                        </p:tgtEl>
                                        <p:attrNameLst>
                                          <p:attrName>style.visibility</p:attrName>
                                        </p:attrNameLst>
                                      </p:cBhvr>
                                      <p:to>
                                        <p:strVal val="visible"/>
                                      </p:to>
                                    </p:set>
                                    <p:anim calcmode="lin" valueType="num">
                                      <p:cBhvr additive="base">
                                        <p:cTn id="11" dur="1000" fill="hold"/>
                                        <p:tgtEl>
                                          <p:spTgt spid="23564"/>
                                        </p:tgtEl>
                                        <p:attrNameLst>
                                          <p:attrName>ppt_x</p:attrName>
                                        </p:attrNameLst>
                                      </p:cBhvr>
                                      <p:tavLst>
                                        <p:tav tm="0">
                                          <p:val>
                                            <p:strVal val="#ppt_x"/>
                                          </p:val>
                                        </p:tav>
                                        <p:tav tm="100000">
                                          <p:val>
                                            <p:strVal val="#ppt_x"/>
                                          </p:val>
                                        </p:tav>
                                      </p:tavLst>
                                    </p:anim>
                                    <p:anim calcmode="lin" valueType="num">
                                      <p:cBhvr additive="base">
                                        <p:cTn id="12" dur="1000" fill="hold"/>
                                        <p:tgtEl>
                                          <p:spTgt spid="2356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65"/>
                                        </p:tgtEl>
                                        <p:attrNameLst>
                                          <p:attrName>style.visibility</p:attrName>
                                        </p:attrNameLst>
                                      </p:cBhvr>
                                      <p:to>
                                        <p:strVal val="visible"/>
                                      </p:to>
                                    </p:set>
                                    <p:anim calcmode="lin" valueType="num">
                                      <p:cBhvr additive="base">
                                        <p:cTn id="15" dur="1000" fill="hold"/>
                                        <p:tgtEl>
                                          <p:spTgt spid="23565"/>
                                        </p:tgtEl>
                                        <p:attrNameLst>
                                          <p:attrName>ppt_x</p:attrName>
                                        </p:attrNameLst>
                                      </p:cBhvr>
                                      <p:tavLst>
                                        <p:tav tm="0">
                                          <p:val>
                                            <p:strVal val="#ppt_x"/>
                                          </p:val>
                                        </p:tav>
                                        <p:tav tm="100000">
                                          <p:val>
                                            <p:strVal val="#ppt_x"/>
                                          </p:val>
                                        </p:tav>
                                      </p:tavLst>
                                    </p:anim>
                                    <p:anim calcmode="lin" valueType="num">
                                      <p:cBhvr additive="base">
                                        <p:cTn id="16" dur="1000" fill="hold"/>
                                        <p:tgtEl>
                                          <p:spTgt spid="235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additive="base">
                                        <p:cTn id="19" dur="1000" fill="hold"/>
                                        <p:tgtEl>
                                          <p:spTgt spid="23557"/>
                                        </p:tgtEl>
                                        <p:attrNameLst>
                                          <p:attrName>ppt_x</p:attrName>
                                        </p:attrNameLst>
                                      </p:cBhvr>
                                      <p:tavLst>
                                        <p:tav tm="0">
                                          <p:val>
                                            <p:strVal val="#ppt_x"/>
                                          </p:val>
                                        </p:tav>
                                        <p:tav tm="100000">
                                          <p:val>
                                            <p:strVal val="#ppt_x"/>
                                          </p:val>
                                        </p:tav>
                                      </p:tavLst>
                                    </p:anim>
                                    <p:anim calcmode="lin" valueType="num">
                                      <p:cBhvr additive="base">
                                        <p:cTn id="20" dur="10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23572"/>
                                        </p:tgtEl>
                                        <p:attrNameLst>
                                          <p:attrName>style.visibility</p:attrName>
                                        </p:attrNameLst>
                                      </p:cBhvr>
                                      <p:to>
                                        <p:strVal val="visible"/>
                                      </p:to>
                                    </p:set>
                                    <p:anim calcmode="lin" valueType="num">
                                      <p:cBhvr>
                                        <p:cTn id="25" dur="1000" fill="hold"/>
                                        <p:tgtEl>
                                          <p:spTgt spid="23572"/>
                                        </p:tgtEl>
                                        <p:attrNameLst>
                                          <p:attrName>ppt_w</p:attrName>
                                        </p:attrNameLst>
                                      </p:cBhvr>
                                      <p:tavLst>
                                        <p:tav tm="0">
                                          <p:val>
                                            <p:fltVal val="0"/>
                                          </p:val>
                                        </p:tav>
                                        <p:tav tm="100000">
                                          <p:val>
                                            <p:strVal val="#ppt_w"/>
                                          </p:val>
                                        </p:tav>
                                      </p:tavLst>
                                    </p:anim>
                                    <p:anim calcmode="lin" valueType="num">
                                      <p:cBhvr>
                                        <p:cTn id="26" dur="1000" fill="hold"/>
                                        <p:tgtEl>
                                          <p:spTgt spid="23572"/>
                                        </p:tgtEl>
                                        <p:attrNameLst>
                                          <p:attrName>ppt_h</p:attrName>
                                        </p:attrNameLst>
                                      </p:cBhvr>
                                      <p:tavLst>
                                        <p:tav tm="0">
                                          <p:val>
                                            <p:fltVal val="0"/>
                                          </p:val>
                                        </p:tav>
                                        <p:tav tm="100000">
                                          <p:val>
                                            <p:strVal val="#ppt_h"/>
                                          </p:val>
                                        </p:tav>
                                      </p:tavLst>
                                    </p:anim>
                                    <p:anim calcmode="lin" valueType="num">
                                      <p:cBhvr>
                                        <p:cTn id="27" dur="1000" fill="hold"/>
                                        <p:tgtEl>
                                          <p:spTgt spid="23572"/>
                                        </p:tgtEl>
                                        <p:attrNameLst>
                                          <p:attrName>style.rotation</p:attrName>
                                        </p:attrNameLst>
                                      </p:cBhvr>
                                      <p:tavLst>
                                        <p:tav tm="0">
                                          <p:val>
                                            <p:fltVal val="360"/>
                                          </p:val>
                                        </p:tav>
                                        <p:tav tm="100000">
                                          <p:val>
                                            <p:fltVal val="0"/>
                                          </p:val>
                                        </p:tav>
                                      </p:tavLst>
                                    </p:anim>
                                    <p:animEffect transition="in" filter="fade">
                                      <p:cBhvr>
                                        <p:cTn id="28" dur="1000"/>
                                        <p:tgtEl>
                                          <p:spTgt spid="23572"/>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3584"/>
                                        </p:tgtEl>
                                        <p:attrNameLst>
                                          <p:attrName>style.visibility</p:attrName>
                                        </p:attrNameLst>
                                      </p:cBhvr>
                                      <p:to>
                                        <p:strVal val="visible"/>
                                      </p:to>
                                    </p:set>
                                    <p:anim calcmode="lin" valueType="num">
                                      <p:cBhvr>
                                        <p:cTn id="31" dur="1000" fill="hold"/>
                                        <p:tgtEl>
                                          <p:spTgt spid="23584"/>
                                        </p:tgtEl>
                                        <p:attrNameLst>
                                          <p:attrName>ppt_w</p:attrName>
                                        </p:attrNameLst>
                                      </p:cBhvr>
                                      <p:tavLst>
                                        <p:tav tm="0">
                                          <p:val>
                                            <p:fltVal val="0"/>
                                          </p:val>
                                        </p:tav>
                                        <p:tav tm="100000">
                                          <p:val>
                                            <p:strVal val="#ppt_w"/>
                                          </p:val>
                                        </p:tav>
                                      </p:tavLst>
                                    </p:anim>
                                    <p:anim calcmode="lin" valueType="num">
                                      <p:cBhvr>
                                        <p:cTn id="32" dur="1000" fill="hold"/>
                                        <p:tgtEl>
                                          <p:spTgt spid="23584"/>
                                        </p:tgtEl>
                                        <p:attrNameLst>
                                          <p:attrName>ppt_h</p:attrName>
                                        </p:attrNameLst>
                                      </p:cBhvr>
                                      <p:tavLst>
                                        <p:tav tm="0">
                                          <p:val>
                                            <p:fltVal val="0"/>
                                          </p:val>
                                        </p:tav>
                                        <p:tav tm="100000">
                                          <p:val>
                                            <p:strVal val="#ppt_h"/>
                                          </p:val>
                                        </p:tav>
                                      </p:tavLst>
                                    </p:anim>
                                    <p:anim calcmode="lin" valueType="num">
                                      <p:cBhvr>
                                        <p:cTn id="33" dur="1000" fill="hold"/>
                                        <p:tgtEl>
                                          <p:spTgt spid="23584"/>
                                        </p:tgtEl>
                                        <p:attrNameLst>
                                          <p:attrName>style.rotation</p:attrName>
                                        </p:attrNameLst>
                                      </p:cBhvr>
                                      <p:tavLst>
                                        <p:tav tm="0">
                                          <p:val>
                                            <p:fltVal val="360"/>
                                          </p:val>
                                        </p:tav>
                                        <p:tav tm="100000">
                                          <p:val>
                                            <p:fltVal val="0"/>
                                          </p:val>
                                        </p:tav>
                                      </p:tavLst>
                                    </p:anim>
                                    <p:animEffect transition="in" filter="fade">
                                      <p:cBhvr>
                                        <p:cTn id="34" dur="1000"/>
                                        <p:tgtEl>
                                          <p:spTgt spid="23584"/>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23585"/>
                                        </p:tgtEl>
                                        <p:attrNameLst>
                                          <p:attrName>style.visibility</p:attrName>
                                        </p:attrNameLst>
                                      </p:cBhvr>
                                      <p:to>
                                        <p:strVal val="visible"/>
                                      </p:to>
                                    </p:set>
                                    <p:anim calcmode="lin" valueType="num">
                                      <p:cBhvr>
                                        <p:cTn id="39" dur="1000" fill="hold"/>
                                        <p:tgtEl>
                                          <p:spTgt spid="23585"/>
                                        </p:tgtEl>
                                        <p:attrNameLst>
                                          <p:attrName>ppt_w</p:attrName>
                                        </p:attrNameLst>
                                      </p:cBhvr>
                                      <p:tavLst>
                                        <p:tav tm="0">
                                          <p:val>
                                            <p:fltVal val="0"/>
                                          </p:val>
                                        </p:tav>
                                        <p:tav tm="100000">
                                          <p:val>
                                            <p:strVal val="#ppt_w"/>
                                          </p:val>
                                        </p:tav>
                                      </p:tavLst>
                                    </p:anim>
                                    <p:anim calcmode="lin" valueType="num">
                                      <p:cBhvr>
                                        <p:cTn id="40" dur="1000" fill="hold"/>
                                        <p:tgtEl>
                                          <p:spTgt spid="23585"/>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23583"/>
                                        </p:tgtEl>
                                        <p:attrNameLst>
                                          <p:attrName>style.visibility</p:attrName>
                                        </p:attrNameLst>
                                      </p:cBhvr>
                                      <p:to>
                                        <p:strVal val="visible"/>
                                      </p:to>
                                    </p:set>
                                    <p:anim calcmode="lin" valueType="num">
                                      <p:cBhvr>
                                        <p:cTn id="43" dur="1000" fill="hold"/>
                                        <p:tgtEl>
                                          <p:spTgt spid="23583"/>
                                        </p:tgtEl>
                                        <p:attrNameLst>
                                          <p:attrName>ppt_w</p:attrName>
                                        </p:attrNameLst>
                                      </p:cBhvr>
                                      <p:tavLst>
                                        <p:tav tm="0">
                                          <p:val>
                                            <p:fltVal val="0"/>
                                          </p:val>
                                        </p:tav>
                                        <p:tav tm="100000">
                                          <p:val>
                                            <p:strVal val="#ppt_w"/>
                                          </p:val>
                                        </p:tav>
                                      </p:tavLst>
                                    </p:anim>
                                    <p:anim calcmode="lin" valueType="num">
                                      <p:cBhvr>
                                        <p:cTn id="44" dur="1000" fill="hold"/>
                                        <p:tgtEl>
                                          <p:spTgt spid="23583"/>
                                        </p:tgtEl>
                                        <p:attrNameLst>
                                          <p:attrName>ppt_h</p:attrName>
                                        </p:attrNameLst>
                                      </p:cBhvr>
                                      <p:tavLst>
                                        <p:tav tm="0">
                                          <p:val>
                                            <p:strVal val="#ppt_h"/>
                                          </p:val>
                                        </p:tav>
                                        <p:tav tm="100000">
                                          <p:val>
                                            <p:strVal val="#ppt_h"/>
                                          </p:val>
                                        </p:tav>
                                      </p:tavLst>
                                    </p:anim>
                                  </p:childTnLst>
                                </p:cTn>
                              </p:par>
                              <p:par>
                                <p:cTn id="45" presetID="2" presetClass="exit" presetSubtype="4" fill="hold" grpId="1" nodeType="withEffect">
                                  <p:stCondLst>
                                    <p:cond delay="0"/>
                                  </p:stCondLst>
                                  <p:childTnLst>
                                    <p:anim calcmode="lin" valueType="num">
                                      <p:cBhvr additive="base">
                                        <p:cTn id="46" dur="1000"/>
                                        <p:tgtEl>
                                          <p:spTgt spid="23572"/>
                                        </p:tgtEl>
                                        <p:attrNameLst>
                                          <p:attrName>ppt_x</p:attrName>
                                        </p:attrNameLst>
                                      </p:cBhvr>
                                      <p:tavLst>
                                        <p:tav tm="0">
                                          <p:val>
                                            <p:strVal val="ppt_x"/>
                                          </p:val>
                                        </p:tav>
                                        <p:tav tm="100000">
                                          <p:val>
                                            <p:strVal val="ppt_x"/>
                                          </p:val>
                                        </p:tav>
                                      </p:tavLst>
                                    </p:anim>
                                    <p:anim calcmode="lin" valueType="num">
                                      <p:cBhvr additive="base">
                                        <p:cTn id="47" dur="1000"/>
                                        <p:tgtEl>
                                          <p:spTgt spid="23572"/>
                                        </p:tgtEl>
                                        <p:attrNameLst>
                                          <p:attrName>ppt_y</p:attrName>
                                        </p:attrNameLst>
                                      </p:cBhvr>
                                      <p:tavLst>
                                        <p:tav tm="0">
                                          <p:val>
                                            <p:strVal val="ppt_y"/>
                                          </p:val>
                                        </p:tav>
                                        <p:tav tm="100000">
                                          <p:val>
                                            <p:strVal val="1+ppt_h/2"/>
                                          </p:val>
                                        </p:tav>
                                      </p:tavLst>
                                    </p:anim>
                                    <p:set>
                                      <p:cBhvr>
                                        <p:cTn id="48" dur="1" fill="hold">
                                          <p:stCondLst>
                                            <p:cond delay="999"/>
                                          </p:stCondLst>
                                        </p:cTn>
                                        <p:tgtEl>
                                          <p:spTgt spid="23572"/>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1000"/>
                                        <p:tgtEl>
                                          <p:spTgt spid="23584"/>
                                        </p:tgtEl>
                                        <p:attrNameLst>
                                          <p:attrName>ppt_x</p:attrName>
                                        </p:attrNameLst>
                                      </p:cBhvr>
                                      <p:tavLst>
                                        <p:tav tm="0">
                                          <p:val>
                                            <p:strVal val="ppt_x"/>
                                          </p:val>
                                        </p:tav>
                                        <p:tav tm="100000">
                                          <p:val>
                                            <p:strVal val="ppt_x"/>
                                          </p:val>
                                        </p:tav>
                                      </p:tavLst>
                                    </p:anim>
                                    <p:anim calcmode="lin" valueType="num">
                                      <p:cBhvr additive="base">
                                        <p:cTn id="51" dur="1000"/>
                                        <p:tgtEl>
                                          <p:spTgt spid="23584"/>
                                        </p:tgtEl>
                                        <p:attrNameLst>
                                          <p:attrName>ppt_y</p:attrName>
                                        </p:attrNameLst>
                                      </p:cBhvr>
                                      <p:tavLst>
                                        <p:tav tm="0">
                                          <p:val>
                                            <p:strVal val="ppt_y"/>
                                          </p:val>
                                        </p:tav>
                                        <p:tav tm="100000">
                                          <p:val>
                                            <p:strVal val="1+ppt_h/2"/>
                                          </p:val>
                                        </p:tav>
                                      </p:tavLst>
                                    </p:anim>
                                    <p:set>
                                      <p:cBhvr>
                                        <p:cTn id="52" dur="1" fill="hold">
                                          <p:stCondLst>
                                            <p:cond delay="999"/>
                                          </p:stCondLst>
                                        </p:cTn>
                                        <p:tgtEl>
                                          <p:spTgt spid="2358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23579"/>
                                        </p:tgtEl>
                                        <p:attrNameLst>
                                          <p:attrName>style.visibility</p:attrName>
                                        </p:attrNameLst>
                                      </p:cBhvr>
                                      <p:to>
                                        <p:strVal val="visible"/>
                                      </p:to>
                                    </p:set>
                                    <p:anim calcmode="lin" valueType="num">
                                      <p:cBhvr>
                                        <p:cTn id="57" dur="1000" fill="hold"/>
                                        <p:tgtEl>
                                          <p:spTgt spid="23579"/>
                                        </p:tgtEl>
                                        <p:attrNameLst>
                                          <p:attrName>ppt_w</p:attrName>
                                        </p:attrNameLst>
                                      </p:cBhvr>
                                      <p:tavLst>
                                        <p:tav tm="0">
                                          <p:val>
                                            <p:fltVal val="0"/>
                                          </p:val>
                                        </p:tav>
                                        <p:tav tm="100000">
                                          <p:val>
                                            <p:strVal val="#ppt_w"/>
                                          </p:val>
                                        </p:tav>
                                      </p:tavLst>
                                    </p:anim>
                                    <p:anim calcmode="lin" valueType="num">
                                      <p:cBhvr>
                                        <p:cTn id="58" dur="1000" fill="hold"/>
                                        <p:tgtEl>
                                          <p:spTgt spid="23579"/>
                                        </p:tgtEl>
                                        <p:attrNameLst>
                                          <p:attrName>ppt_h</p:attrName>
                                        </p:attrNameLst>
                                      </p:cBhvr>
                                      <p:tavLst>
                                        <p:tav tm="0">
                                          <p:val>
                                            <p:fltVal val="0"/>
                                          </p:val>
                                        </p:tav>
                                        <p:tav tm="100000">
                                          <p:val>
                                            <p:strVal val="#ppt_h"/>
                                          </p:val>
                                        </p:tav>
                                      </p:tavLst>
                                    </p:anim>
                                    <p:anim calcmode="lin" valueType="num">
                                      <p:cBhvr>
                                        <p:cTn id="59" dur="1000" fill="hold"/>
                                        <p:tgtEl>
                                          <p:spTgt spid="23579"/>
                                        </p:tgtEl>
                                        <p:attrNameLst>
                                          <p:attrName>style.rotation</p:attrName>
                                        </p:attrNameLst>
                                      </p:cBhvr>
                                      <p:tavLst>
                                        <p:tav tm="0">
                                          <p:val>
                                            <p:fltVal val="360"/>
                                          </p:val>
                                        </p:tav>
                                        <p:tav tm="100000">
                                          <p:val>
                                            <p:fltVal val="0"/>
                                          </p:val>
                                        </p:tav>
                                      </p:tavLst>
                                    </p:anim>
                                    <p:animEffect transition="in" filter="fade">
                                      <p:cBhvr>
                                        <p:cTn id="60" dur="10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2" grpId="0" animBg="1"/>
      <p:bldP spid="23572" grpId="1" animBg="1"/>
      <p:bldP spid="23579" grpId="0"/>
      <p:bldP spid="23583" grpId="0" animBg="1"/>
      <p:bldP spid="23584" grpId="0"/>
      <p:bldP spid="23584" grpId="1"/>
      <p:bldP spid="235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CC33"/>
            </a:gs>
            <a:gs pos="100000">
              <a:srgbClr val="33CC33">
                <a:gamma/>
                <a:shade val="46275"/>
                <a:invGamma/>
              </a:srgbClr>
            </a:gs>
          </a:gsLst>
          <a:lin ang="5400000" scaled="1"/>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219200" y="1905000"/>
            <a:ext cx="6553200" cy="838200"/>
          </a:xfrm>
          <a:prstGeom prst="rect">
            <a:avLst/>
          </a:prstGeom>
          <a:noFill/>
          <a:ln w="9525" algn="ctr">
            <a:solidFill>
              <a:srgbClr val="0066FF"/>
            </a:solidFill>
            <a:miter lim="800000"/>
            <a:headEnd/>
            <a:tailEnd/>
          </a:ln>
          <a:effectLst/>
          <a:scene3d>
            <a:camera prst="legacyObliqueTopLeft"/>
            <a:lightRig rig="legacyFlat3" dir="t"/>
          </a:scene3d>
          <a:sp3d extrusionH="430200" prstMaterial="legacyMatte">
            <a:bevelT w="13500" h="13500" prst="angle"/>
            <a:bevelB w="13500" h="13500" prst="angle"/>
            <a:extrusionClr>
              <a:srgbClr val="0066FF"/>
            </a:extrusionClr>
          </a:sp3d>
        </p:spPr>
        <p:txBody>
          <a:bodyPr wrap="none" anchor="ctr">
            <a:flatTx/>
          </a:bodyPr>
          <a:lstStyle/>
          <a:p>
            <a:pPr algn="ctr" eaLnBrk="1" hangingPunct="1"/>
            <a:r>
              <a:rPr lang="en-US" sz="3600">
                <a:latin typeface="Times New Roman" pitchFamily="18" charset="0"/>
              </a:rPr>
              <a:t>Đọc diễn cảm:</a:t>
            </a:r>
          </a:p>
        </p:txBody>
      </p:sp>
      <p:sp>
        <p:nvSpPr>
          <p:cNvPr id="24579" name="Rectangle 3"/>
          <p:cNvSpPr>
            <a:spLocks noChangeArrowheads="1"/>
          </p:cNvSpPr>
          <p:nvPr/>
        </p:nvSpPr>
        <p:spPr bwMode="auto">
          <a:xfrm>
            <a:off x="304800" y="3048000"/>
            <a:ext cx="8839200" cy="3581400"/>
          </a:xfrm>
          <a:prstGeom prst="rect">
            <a:avLst/>
          </a:prstGeom>
          <a:noFill/>
          <a:ln w="9525">
            <a:solidFill>
              <a:schemeClr val="hlink"/>
            </a:solidFill>
            <a:miter lim="800000"/>
            <a:headEnd/>
            <a:tailEnd/>
          </a:ln>
          <a:effectLst/>
          <a:scene3d>
            <a:camera prst="legacyObliqueTopLeft"/>
            <a:lightRig rig="legacyFlat3" dir="t"/>
          </a:scene3d>
          <a:sp3d extrusionH="430200" prstMaterial="legacyMatte">
            <a:bevelT w="13500" h="13500" prst="angle"/>
            <a:bevelB w="13500" h="13500" prst="angle"/>
            <a:extrusionClr>
              <a:schemeClr val="hlink"/>
            </a:extrusionClr>
          </a:sp3d>
        </p:spPr>
        <p:txBody>
          <a:bodyPr anchor="ctr">
            <a:flatTx/>
          </a:bodyPr>
          <a:lstStyle/>
          <a:p>
            <a:pPr lvl="1" algn="just" eaLnBrk="1" hangingPunct="1">
              <a:spcBef>
                <a:spcPct val="20000"/>
              </a:spcBef>
              <a:tabLst>
                <a:tab pos="4857750" algn="l"/>
              </a:tabLst>
            </a:pPr>
            <a:r>
              <a:rPr lang="en-US">
                <a:solidFill>
                  <a:schemeClr val="folHlink"/>
                </a:solidFill>
                <a:latin typeface="Times New Roman" pitchFamily="18" charset="0"/>
              </a:rPr>
              <a:t>Nổi bật </a:t>
            </a:r>
            <a:r>
              <a:rPr lang="en-US" sz="3200">
                <a:solidFill>
                  <a:schemeClr val="folHlink"/>
                </a:solidFill>
                <a:latin typeface="Times New Roman" pitchFamily="18" charset="0"/>
              </a:rPr>
              <a:t>tr</a:t>
            </a:r>
            <a:r>
              <a:rPr lang="en-US" sz="3200">
                <a:latin typeface="Times New Roman" pitchFamily="18" charset="0"/>
              </a:rPr>
              <a:t>ên </a:t>
            </a:r>
            <a:r>
              <a:rPr lang="en-US">
                <a:solidFill>
                  <a:schemeClr val="folHlink"/>
                </a:solidFill>
                <a:latin typeface="Times New Roman" pitchFamily="18" charset="0"/>
              </a:rPr>
              <a:t>hoa văn  trống đồng là hình ảnh con người hoà với thiên nhiên. Con người </a:t>
            </a:r>
            <a:r>
              <a:rPr lang="en-US" b="1" i="1">
                <a:solidFill>
                  <a:srgbClr val="FF00FF"/>
                </a:solidFill>
                <a:latin typeface="Times New Roman" pitchFamily="18" charset="0"/>
              </a:rPr>
              <a:t>lao động</a:t>
            </a:r>
            <a:r>
              <a:rPr lang="en-US">
                <a:solidFill>
                  <a:schemeClr val="folHlink"/>
                </a:solidFill>
                <a:latin typeface="Times New Roman" pitchFamily="18" charset="0"/>
              </a:rPr>
              <a:t>, </a:t>
            </a:r>
            <a:r>
              <a:rPr lang="en-US" b="1" i="1">
                <a:solidFill>
                  <a:srgbClr val="FF00FF"/>
                </a:solidFill>
                <a:latin typeface="Times New Roman" pitchFamily="18" charset="0"/>
              </a:rPr>
              <a:t>đánh cá</a:t>
            </a:r>
            <a:r>
              <a:rPr lang="en-US">
                <a:solidFill>
                  <a:srgbClr val="FF00FF"/>
                </a:solidFill>
                <a:latin typeface="Times New Roman" pitchFamily="18" charset="0"/>
              </a:rPr>
              <a:t>, </a:t>
            </a:r>
            <a:r>
              <a:rPr lang="en-US" b="1" i="1">
                <a:solidFill>
                  <a:srgbClr val="FF00FF"/>
                </a:solidFill>
                <a:latin typeface="Times New Roman" pitchFamily="18" charset="0"/>
              </a:rPr>
              <a:t>săn bắn</a:t>
            </a:r>
            <a:r>
              <a:rPr lang="en-US">
                <a:solidFill>
                  <a:schemeClr val="folHlink"/>
                </a:solidFill>
                <a:latin typeface="Times New Roman" pitchFamily="18" charset="0"/>
              </a:rPr>
              <a:t>. Con người </a:t>
            </a:r>
            <a:r>
              <a:rPr lang="en-US" b="1" i="1">
                <a:solidFill>
                  <a:srgbClr val="FF00FF"/>
                </a:solidFill>
                <a:latin typeface="Times New Roman" pitchFamily="18" charset="0"/>
              </a:rPr>
              <a:t>đánh trống</a:t>
            </a:r>
            <a:r>
              <a:rPr lang="en-US">
                <a:solidFill>
                  <a:srgbClr val="FF00FF"/>
                </a:solidFill>
                <a:latin typeface="Times New Roman" pitchFamily="18" charset="0"/>
              </a:rPr>
              <a:t>, </a:t>
            </a:r>
            <a:r>
              <a:rPr lang="en-US" b="1" i="1">
                <a:solidFill>
                  <a:srgbClr val="FF00FF"/>
                </a:solidFill>
                <a:latin typeface="Times New Roman" pitchFamily="18" charset="0"/>
              </a:rPr>
              <a:t>thổi</a:t>
            </a:r>
            <a:r>
              <a:rPr lang="en-US" b="1" i="1">
                <a:solidFill>
                  <a:schemeClr val="folHlink"/>
                </a:solidFill>
                <a:latin typeface="Times New Roman" pitchFamily="18" charset="0"/>
              </a:rPr>
              <a:t> </a:t>
            </a:r>
            <a:r>
              <a:rPr lang="en-US" b="1" i="1">
                <a:solidFill>
                  <a:srgbClr val="FF00FF"/>
                </a:solidFill>
                <a:latin typeface="Times New Roman" pitchFamily="18" charset="0"/>
              </a:rPr>
              <a:t>kèn</a:t>
            </a:r>
            <a:r>
              <a:rPr lang="en-US">
                <a:solidFill>
                  <a:schemeClr val="folHlink"/>
                </a:solidFill>
                <a:latin typeface="Times New Roman" pitchFamily="18" charset="0"/>
              </a:rPr>
              <a:t>. Con người </a:t>
            </a:r>
            <a:r>
              <a:rPr lang="en-US" b="1" i="1">
                <a:solidFill>
                  <a:srgbClr val="FF00FF"/>
                </a:solidFill>
                <a:latin typeface="Times New Roman" pitchFamily="18" charset="0"/>
              </a:rPr>
              <a:t>cầm vũ khí</a:t>
            </a:r>
            <a:r>
              <a:rPr lang="en-US">
                <a:solidFill>
                  <a:schemeClr val="folHlink"/>
                </a:solidFill>
                <a:latin typeface="Times New Roman" pitchFamily="18" charset="0"/>
              </a:rPr>
              <a:t> bảo vệ quê hương  và tưng bừng nhảy múa mừng chiến công  hay cảm tạ thần linh… Đó là con người </a:t>
            </a:r>
            <a:r>
              <a:rPr lang="en-US" b="1" i="1">
                <a:solidFill>
                  <a:srgbClr val="FF00FF"/>
                </a:solidFill>
                <a:latin typeface="Times New Roman" pitchFamily="18" charset="0"/>
              </a:rPr>
              <a:t>thuần hậu</a:t>
            </a:r>
            <a:r>
              <a:rPr lang="en-US">
                <a:solidFill>
                  <a:srgbClr val="FF00FF"/>
                </a:solidFill>
                <a:latin typeface="Times New Roman" pitchFamily="18" charset="0"/>
              </a:rPr>
              <a:t>, </a:t>
            </a:r>
            <a:r>
              <a:rPr lang="en-US" b="1" i="1">
                <a:solidFill>
                  <a:srgbClr val="FF00FF"/>
                </a:solidFill>
                <a:latin typeface="Times New Roman" pitchFamily="18" charset="0"/>
              </a:rPr>
              <a:t>hiền hoà</a:t>
            </a:r>
            <a:r>
              <a:rPr lang="en-US">
                <a:solidFill>
                  <a:schemeClr val="folHlink"/>
                </a:solidFill>
                <a:latin typeface="Times New Roman" pitchFamily="18" charset="0"/>
              </a:rPr>
              <a:t>, mang tính </a:t>
            </a:r>
            <a:r>
              <a:rPr lang="en-US" b="1" i="1">
                <a:solidFill>
                  <a:srgbClr val="FF00FF"/>
                </a:solidFill>
                <a:latin typeface="Times New Roman" pitchFamily="18" charset="0"/>
              </a:rPr>
              <a:t>nhân bản</a:t>
            </a:r>
            <a:r>
              <a:rPr lang="en-US">
                <a:solidFill>
                  <a:schemeClr val="folHlink"/>
                </a:solidFill>
                <a:latin typeface="Times New Roman" pitchFamily="18" charset="0"/>
              </a:rPr>
              <a:t> sâu sắc.</a:t>
            </a:r>
          </a:p>
          <a:p>
            <a:pPr algn="just" eaLnBrk="1" hangingPunct="1">
              <a:tabLst>
                <a:tab pos="4857750" algn="l"/>
              </a:tabLst>
            </a:pPr>
            <a:endParaRPr lang="en-US">
              <a:solidFill>
                <a:schemeClr val="folHlink"/>
              </a:solidFill>
              <a:latin typeface="Times New Roman" pitchFamily="18" charset="0"/>
            </a:endParaRPr>
          </a:p>
        </p:txBody>
      </p:sp>
      <p:sp>
        <p:nvSpPr>
          <p:cNvPr id="24581" name="Line 5"/>
          <p:cNvSpPr>
            <a:spLocks noChangeShapeType="1"/>
          </p:cNvSpPr>
          <p:nvPr/>
        </p:nvSpPr>
        <p:spPr bwMode="auto">
          <a:xfrm>
            <a:off x="1524000" y="4419600"/>
            <a:ext cx="0" cy="0"/>
          </a:xfrm>
          <a:prstGeom prst="line">
            <a:avLst/>
          </a:prstGeom>
          <a:noFill/>
          <a:ln w="9525">
            <a:solidFill>
              <a:schemeClr val="tx1"/>
            </a:solidFill>
            <a:round/>
            <a:headEnd/>
            <a:tailEnd/>
          </a:ln>
          <a:effectLst/>
        </p:spPr>
        <p:txBody>
          <a:bodyPr/>
          <a:lstStyle/>
          <a:p>
            <a:endParaRPr lang="en-US"/>
          </a:p>
        </p:txBody>
      </p:sp>
      <p:sp>
        <p:nvSpPr>
          <p:cNvPr id="24587" name="Line 11"/>
          <p:cNvSpPr>
            <a:spLocks noChangeShapeType="1"/>
          </p:cNvSpPr>
          <p:nvPr/>
        </p:nvSpPr>
        <p:spPr bwMode="auto">
          <a:xfrm>
            <a:off x="5638800" y="4191000"/>
            <a:ext cx="1143000" cy="0"/>
          </a:xfrm>
          <a:prstGeom prst="line">
            <a:avLst/>
          </a:prstGeom>
          <a:noFill/>
          <a:ln w="38100">
            <a:solidFill>
              <a:srgbClr val="FF0000"/>
            </a:solidFill>
            <a:round/>
            <a:headEnd/>
            <a:tailEnd/>
          </a:ln>
          <a:effectLst/>
        </p:spPr>
        <p:txBody>
          <a:bodyPr/>
          <a:lstStyle/>
          <a:p>
            <a:endParaRPr lang="en-US"/>
          </a:p>
        </p:txBody>
      </p:sp>
      <p:sp>
        <p:nvSpPr>
          <p:cNvPr id="24588" name="Line 12"/>
          <p:cNvSpPr>
            <a:spLocks noChangeShapeType="1"/>
          </p:cNvSpPr>
          <p:nvPr/>
        </p:nvSpPr>
        <p:spPr bwMode="auto">
          <a:xfrm>
            <a:off x="7162800" y="4191000"/>
            <a:ext cx="1143000" cy="0"/>
          </a:xfrm>
          <a:prstGeom prst="line">
            <a:avLst/>
          </a:prstGeom>
          <a:noFill/>
          <a:ln w="38100">
            <a:solidFill>
              <a:srgbClr val="FF0000"/>
            </a:solidFill>
            <a:round/>
            <a:headEnd/>
            <a:tailEnd/>
          </a:ln>
          <a:effectLst/>
        </p:spPr>
        <p:txBody>
          <a:bodyPr/>
          <a:lstStyle/>
          <a:p>
            <a:endParaRPr lang="en-US"/>
          </a:p>
        </p:txBody>
      </p:sp>
      <p:sp>
        <p:nvSpPr>
          <p:cNvPr id="24589" name="Line 13"/>
          <p:cNvSpPr>
            <a:spLocks noChangeShapeType="1"/>
          </p:cNvSpPr>
          <p:nvPr/>
        </p:nvSpPr>
        <p:spPr bwMode="auto">
          <a:xfrm>
            <a:off x="8534400" y="4191000"/>
            <a:ext cx="609600" cy="0"/>
          </a:xfrm>
          <a:prstGeom prst="line">
            <a:avLst/>
          </a:prstGeom>
          <a:noFill/>
          <a:ln w="38100">
            <a:solidFill>
              <a:srgbClr val="FF0000"/>
            </a:solidFill>
            <a:round/>
            <a:headEnd/>
            <a:tailEnd/>
          </a:ln>
          <a:effectLst/>
        </p:spPr>
        <p:txBody>
          <a:bodyPr/>
          <a:lstStyle/>
          <a:p>
            <a:endParaRPr lang="en-US"/>
          </a:p>
        </p:txBody>
      </p:sp>
      <p:sp>
        <p:nvSpPr>
          <p:cNvPr id="24590" name="Line 14"/>
          <p:cNvSpPr>
            <a:spLocks noChangeShapeType="1"/>
          </p:cNvSpPr>
          <p:nvPr/>
        </p:nvSpPr>
        <p:spPr bwMode="auto">
          <a:xfrm>
            <a:off x="762000" y="4572000"/>
            <a:ext cx="609600" cy="0"/>
          </a:xfrm>
          <a:prstGeom prst="line">
            <a:avLst/>
          </a:prstGeom>
          <a:noFill/>
          <a:ln w="38100">
            <a:solidFill>
              <a:srgbClr val="FF0000"/>
            </a:solidFill>
            <a:round/>
            <a:headEnd/>
            <a:tailEnd/>
          </a:ln>
          <a:effectLst/>
        </p:spPr>
        <p:txBody>
          <a:bodyPr/>
          <a:lstStyle/>
          <a:p>
            <a:endParaRPr lang="en-US"/>
          </a:p>
        </p:txBody>
      </p:sp>
      <p:sp>
        <p:nvSpPr>
          <p:cNvPr id="24591" name="Line 15"/>
          <p:cNvSpPr>
            <a:spLocks noChangeShapeType="1"/>
          </p:cNvSpPr>
          <p:nvPr/>
        </p:nvSpPr>
        <p:spPr bwMode="auto">
          <a:xfrm>
            <a:off x="3276600" y="4648200"/>
            <a:ext cx="1524000" cy="0"/>
          </a:xfrm>
          <a:prstGeom prst="line">
            <a:avLst/>
          </a:prstGeom>
          <a:noFill/>
          <a:ln w="38100">
            <a:solidFill>
              <a:srgbClr val="FF0000"/>
            </a:solidFill>
            <a:round/>
            <a:headEnd/>
            <a:tailEnd/>
          </a:ln>
          <a:effectLst/>
        </p:spPr>
        <p:txBody>
          <a:bodyPr/>
          <a:lstStyle/>
          <a:p>
            <a:endParaRPr lang="en-US"/>
          </a:p>
        </p:txBody>
      </p:sp>
      <p:sp>
        <p:nvSpPr>
          <p:cNvPr id="24592" name="Line 16"/>
          <p:cNvSpPr>
            <a:spLocks noChangeShapeType="1"/>
          </p:cNvSpPr>
          <p:nvPr/>
        </p:nvSpPr>
        <p:spPr bwMode="auto">
          <a:xfrm>
            <a:off x="5105400" y="4648200"/>
            <a:ext cx="990600" cy="0"/>
          </a:xfrm>
          <a:prstGeom prst="line">
            <a:avLst/>
          </a:prstGeom>
          <a:noFill/>
          <a:ln w="38100">
            <a:solidFill>
              <a:srgbClr val="FF0000"/>
            </a:solidFill>
            <a:round/>
            <a:headEnd/>
            <a:tailEnd/>
          </a:ln>
          <a:effectLst/>
        </p:spPr>
        <p:txBody>
          <a:bodyPr/>
          <a:lstStyle/>
          <a:p>
            <a:endParaRPr lang="en-US"/>
          </a:p>
        </p:txBody>
      </p:sp>
      <p:sp>
        <p:nvSpPr>
          <p:cNvPr id="24593" name="Line 17"/>
          <p:cNvSpPr>
            <a:spLocks noChangeShapeType="1"/>
          </p:cNvSpPr>
          <p:nvPr/>
        </p:nvSpPr>
        <p:spPr bwMode="auto">
          <a:xfrm>
            <a:off x="8229600" y="4648200"/>
            <a:ext cx="914400" cy="0"/>
          </a:xfrm>
          <a:prstGeom prst="line">
            <a:avLst/>
          </a:prstGeom>
          <a:noFill/>
          <a:ln w="38100">
            <a:solidFill>
              <a:srgbClr val="FF0000"/>
            </a:solidFill>
            <a:round/>
            <a:headEnd/>
            <a:tailEnd/>
          </a:ln>
          <a:effectLst/>
        </p:spPr>
        <p:txBody>
          <a:bodyPr/>
          <a:lstStyle/>
          <a:p>
            <a:endParaRPr lang="en-US"/>
          </a:p>
        </p:txBody>
      </p:sp>
      <p:sp>
        <p:nvSpPr>
          <p:cNvPr id="24594" name="Line 18"/>
          <p:cNvSpPr>
            <a:spLocks noChangeShapeType="1"/>
          </p:cNvSpPr>
          <p:nvPr/>
        </p:nvSpPr>
        <p:spPr bwMode="auto">
          <a:xfrm>
            <a:off x="762000" y="5029200"/>
            <a:ext cx="533400" cy="0"/>
          </a:xfrm>
          <a:prstGeom prst="line">
            <a:avLst/>
          </a:prstGeom>
          <a:noFill/>
          <a:ln w="38100">
            <a:solidFill>
              <a:srgbClr val="FF0000"/>
            </a:solidFill>
            <a:round/>
            <a:headEnd/>
            <a:tailEnd/>
          </a:ln>
          <a:effectLst/>
        </p:spPr>
        <p:txBody>
          <a:bodyPr/>
          <a:lstStyle/>
          <a:p>
            <a:endParaRPr lang="en-US"/>
          </a:p>
        </p:txBody>
      </p:sp>
      <p:sp>
        <p:nvSpPr>
          <p:cNvPr id="24595" name="Line 19"/>
          <p:cNvSpPr>
            <a:spLocks noChangeShapeType="1"/>
          </p:cNvSpPr>
          <p:nvPr/>
        </p:nvSpPr>
        <p:spPr bwMode="auto">
          <a:xfrm>
            <a:off x="838200" y="5867400"/>
            <a:ext cx="1447800" cy="0"/>
          </a:xfrm>
          <a:prstGeom prst="line">
            <a:avLst/>
          </a:prstGeom>
          <a:noFill/>
          <a:ln w="38100">
            <a:solidFill>
              <a:srgbClr val="FF0000"/>
            </a:solidFill>
            <a:round/>
            <a:headEnd/>
            <a:tailEnd/>
          </a:ln>
          <a:effectLst/>
        </p:spPr>
        <p:txBody>
          <a:bodyPr/>
          <a:lstStyle/>
          <a:p>
            <a:endParaRPr lang="en-US"/>
          </a:p>
        </p:txBody>
      </p:sp>
      <p:sp>
        <p:nvSpPr>
          <p:cNvPr id="24596" name="Line 20"/>
          <p:cNvSpPr>
            <a:spLocks noChangeShapeType="1"/>
          </p:cNvSpPr>
          <p:nvPr/>
        </p:nvSpPr>
        <p:spPr bwMode="auto">
          <a:xfrm>
            <a:off x="2667000" y="5867400"/>
            <a:ext cx="1143000" cy="0"/>
          </a:xfrm>
          <a:prstGeom prst="line">
            <a:avLst/>
          </a:prstGeom>
          <a:noFill/>
          <a:ln w="38100">
            <a:solidFill>
              <a:srgbClr val="FF0000"/>
            </a:solidFill>
            <a:round/>
            <a:headEnd/>
            <a:tailEnd/>
          </a:ln>
          <a:effectLst/>
        </p:spPr>
        <p:txBody>
          <a:bodyPr/>
          <a:lstStyle/>
          <a:p>
            <a:endParaRPr lang="en-US"/>
          </a:p>
        </p:txBody>
      </p:sp>
      <p:sp>
        <p:nvSpPr>
          <p:cNvPr id="24598" name="Line 22"/>
          <p:cNvSpPr>
            <a:spLocks noChangeShapeType="1"/>
          </p:cNvSpPr>
          <p:nvPr/>
        </p:nvSpPr>
        <p:spPr bwMode="auto">
          <a:xfrm>
            <a:off x="5638800" y="5943600"/>
            <a:ext cx="1295400" cy="0"/>
          </a:xfrm>
          <a:prstGeom prst="line">
            <a:avLst/>
          </a:prstGeom>
          <a:noFill/>
          <a:ln w="38100">
            <a:solidFill>
              <a:srgbClr val="FF0000"/>
            </a:solidFill>
            <a:round/>
            <a:headEnd/>
            <a:tailEnd/>
          </a:ln>
          <a:effectLst/>
        </p:spPr>
        <p:txBody>
          <a:bodyPr/>
          <a:lstStyle/>
          <a:p>
            <a:endParaRPr lang="en-US"/>
          </a:p>
        </p:txBody>
      </p:sp>
      <p:sp>
        <p:nvSpPr>
          <p:cNvPr id="24599" name="Line 23"/>
          <p:cNvSpPr>
            <a:spLocks noChangeShapeType="1"/>
          </p:cNvSpPr>
          <p:nvPr/>
        </p:nvSpPr>
        <p:spPr bwMode="auto">
          <a:xfrm flipH="1">
            <a:off x="4267200" y="4648200"/>
            <a:ext cx="228600" cy="457200"/>
          </a:xfrm>
          <a:prstGeom prst="line">
            <a:avLst/>
          </a:prstGeom>
          <a:noFill/>
          <a:ln w="38100">
            <a:solidFill>
              <a:schemeClr val="bg1"/>
            </a:solidFill>
            <a:round/>
            <a:headEnd/>
            <a:tailEnd/>
          </a:ln>
          <a:effectLst/>
        </p:spPr>
        <p:txBody>
          <a:bodyPr/>
          <a:lstStyle/>
          <a:p>
            <a:endParaRPr lang="en-US"/>
          </a:p>
        </p:txBody>
      </p:sp>
      <p:sp>
        <p:nvSpPr>
          <p:cNvPr id="24600" name="Line 24"/>
          <p:cNvSpPr>
            <a:spLocks noChangeShapeType="1"/>
          </p:cNvSpPr>
          <p:nvPr/>
        </p:nvSpPr>
        <p:spPr bwMode="auto">
          <a:xfrm flipH="1">
            <a:off x="2514600" y="5105400"/>
            <a:ext cx="228600" cy="457200"/>
          </a:xfrm>
          <a:prstGeom prst="line">
            <a:avLst/>
          </a:prstGeom>
          <a:noFill/>
          <a:ln w="38100">
            <a:solidFill>
              <a:schemeClr val="bg1"/>
            </a:solidFill>
            <a:round/>
            <a:headEnd/>
            <a:tailEnd/>
          </a:ln>
          <a:effectLst/>
        </p:spPr>
        <p:txBody>
          <a:bodyPr/>
          <a:lstStyle/>
          <a:p>
            <a:endParaRPr lang="en-US"/>
          </a:p>
        </p:txBody>
      </p:sp>
      <p:sp>
        <p:nvSpPr>
          <p:cNvPr id="24601" name="Line 25"/>
          <p:cNvSpPr>
            <a:spLocks noChangeShapeType="1"/>
          </p:cNvSpPr>
          <p:nvPr/>
        </p:nvSpPr>
        <p:spPr bwMode="auto">
          <a:xfrm flipH="1">
            <a:off x="3733800" y="3810000"/>
            <a:ext cx="152400" cy="457200"/>
          </a:xfrm>
          <a:prstGeom prst="line">
            <a:avLst/>
          </a:prstGeom>
          <a:noFill/>
          <a:ln w="38100">
            <a:solidFill>
              <a:schemeClr val="bg1"/>
            </a:solidFill>
            <a:round/>
            <a:headEnd/>
            <a:tailEnd/>
          </a:ln>
          <a:effectLst/>
        </p:spPr>
        <p:txBody>
          <a:bodyPr/>
          <a:lstStyle/>
          <a:p>
            <a:endParaRPr lang="en-US"/>
          </a:p>
        </p:txBody>
      </p:sp>
      <p:sp>
        <p:nvSpPr>
          <p:cNvPr id="24602" name="Line 26"/>
          <p:cNvSpPr>
            <a:spLocks noChangeShapeType="1"/>
          </p:cNvSpPr>
          <p:nvPr/>
        </p:nvSpPr>
        <p:spPr bwMode="auto">
          <a:xfrm flipH="1">
            <a:off x="6324600" y="5105400"/>
            <a:ext cx="152400" cy="457200"/>
          </a:xfrm>
          <a:prstGeom prst="line">
            <a:avLst/>
          </a:prstGeom>
          <a:noFill/>
          <a:ln w="38100">
            <a:solidFill>
              <a:schemeClr val="bg1"/>
            </a:solidFill>
            <a:round/>
            <a:headEnd/>
            <a:tailEnd/>
          </a:ln>
          <a:effectLst/>
        </p:spPr>
        <p:txBody>
          <a:bodyPr/>
          <a:lstStyle/>
          <a:p>
            <a:endParaRPr lang="en-US"/>
          </a:p>
        </p:txBody>
      </p:sp>
      <p:sp>
        <p:nvSpPr>
          <p:cNvPr id="24603" name="Line 27"/>
          <p:cNvSpPr>
            <a:spLocks noChangeShapeType="1"/>
          </p:cNvSpPr>
          <p:nvPr/>
        </p:nvSpPr>
        <p:spPr bwMode="auto">
          <a:xfrm flipH="1">
            <a:off x="8153400" y="5562600"/>
            <a:ext cx="152400" cy="457200"/>
          </a:xfrm>
          <a:prstGeom prst="line">
            <a:avLst/>
          </a:prstGeom>
          <a:noFill/>
          <a:ln w="38100">
            <a:solidFill>
              <a:schemeClr val="bg1"/>
            </a:solidFill>
            <a:round/>
            <a:headEnd/>
            <a:tailEnd/>
          </a:ln>
          <a:effectLst/>
        </p:spPr>
        <p:txBody>
          <a:bodyP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strVal val="#ppt_w+.3"/>
                                          </p:val>
                                        </p:tav>
                                        <p:tav tm="100000">
                                          <p:val>
                                            <p:strVal val="#ppt_w"/>
                                          </p:val>
                                        </p:tav>
                                      </p:tavLst>
                                    </p:anim>
                                    <p:anim calcmode="lin" valueType="num">
                                      <p:cBhvr>
                                        <p:cTn id="8" dur="1000" fill="hold"/>
                                        <p:tgtEl>
                                          <p:spTgt spid="24578"/>
                                        </p:tgtEl>
                                        <p:attrNameLst>
                                          <p:attrName>ppt_h</p:attrName>
                                        </p:attrNameLst>
                                      </p:cBhvr>
                                      <p:tavLst>
                                        <p:tav tm="0">
                                          <p:val>
                                            <p:strVal val="#ppt_h"/>
                                          </p:val>
                                        </p:tav>
                                        <p:tav tm="100000">
                                          <p:val>
                                            <p:strVal val="#ppt_h"/>
                                          </p:val>
                                        </p:tav>
                                      </p:tavLst>
                                    </p:anim>
                                    <p:animEffect transition="in" filter="fade">
                                      <p:cBhvr>
                                        <p:cTn id="9" dur="1000"/>
                                        <p:tgtEl>
                                          <p:spTgt spid="24578"/>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4579"/>
                                        </p:tgtEl>
                                        <p:attrNameLst>
                                          <p:attrName>style.visibility</p:attrName>
                                        </p:attrNameLst>
                                      </p:cBhvr>
                                      <p:to>
                                        <p:strVal val="visible"/>
                                      </p:to>
                                    </p:set>
                                    <p:anim calcmode="lin" valueType="num">
                                      <p:cBhvr>
                                        <p:cTn id="14" dur="1000" fill="hold"/>
                                        <p:tgtEl>
                                          <p:spTgt spid="24579"/>
                                        </p:tgtEl>
                                        <p:attrNameLst>
                                          <p:attrName>ppt_w</p:attrName>
                                        </p:attrNameLst>
                                      </p:cBhvr>
                                      <p:tavLst>
                                        <p:tav tm="0">
                                          <p:val>
                                            <p:fltVal val="0"/>
                                          </p:val>
                                        </p:tav>
                                        <p:tav tm="100000">
                                          <p:val>
                                            <p:strVal val="#ppt_w"/>
                                          </p:val>
                                        </p:tav>
                                      </p:tavLst>
                                    </p:anim>
                                    <p:anim calcmode="lin" valueType="num">
                                      <p:cBhvr>
                                        <p:cTn id="15" dur="1000" fill="hold"/>
                                        <p:tgtEl>
                                          <p:spTgt spid="24579"/>
                                        </p:tgtEl>
                                        <p:attrNameLst>
                                          <p:attrName>ppt_h</p:attrName>
                                        </p:attrNameLst>
                                      </p:cBhvr>
                                      <p:tavLst>
                                        <p:tav tm="0">
                                          <p:val>
                                            <p:fltVal val="0"/>
                                          </p:val>
                                        </p:tav>
                                        <p:tav tm="100000">
                                          <p:val>
                                            <p:strVal val="#ppt_h"/>
                                          </p:val>
                                        </p:tav>
                                      </p:tavLst>
                                    </p:anim>
                                    <p:anim calcmode="lin" valueType="num">
                                      <p:cBhvr>
                                        <p:cTn id="16" dur="1000" fill="hold"/>
                                        <p:tgtEl>
                                          <p:spTgt spid="24579"/>
                                        </p:tgtEl>
                                        <p:attrNameLst>
                                          <p:attrName>style.rotation</p:attrName>
                                        </p:attrNameLst>
                                      </p:cBhvr>
                                      <p:tavLst>
                                        <p:tav tm="0">
                                          <p:val>
                                            <p:fltVal val="360"/>
                                          </p:val>
                                        </p:tav>
                                        <p:tav tm="100000">
                                          <p:val>
                                            <p:fltVal val="0"/>
                                          </p:val>
                                        </p:tav>
                                      </p:tavLst>
                                    </p:anim>
                                    <p:animEffect transition="in" filter="fade">
                                      <p:cBhvr>
                                        <p:cTn id="17" dur="10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4601"/>
                                        </p:tgtEl>
                                        <p:attrNameLst>
                                          <p:attrName>style.visibility</p:attrName>
                                        </p:attrNameLst>
                                      </p:cBhvr>
                                      <p:to>
                                        <p:strVal val="visible"/>
                                      </p:to>
                                    </p:set>
                                    <p:anim calcmode="lin" valueType="num">
                                      <p:cBhvr>
                                        <p:cTn id="22" dur="1000" fill="hold"/>
                                        <p:tgtEl>
                                          <p:spTgt spid="24601"/>
                                        </p:tgtEl>
                                        <p:attrNameLst>
                                          <p:attrName>ppt_w</p:attrName>
                                        </p:attrNameLst>
                                      </p:cBhvr>
                                      <p:tavLst>
                                        <p:tav tm="0">
                                          <p:val>
                                            <p:fltVal val="0"/>
                                          </p:val>
                                        </p:tav>
                                        <p:tav tm="100000">
                                          <p:val>
                                            <p:strVal val="#ppt_w"/>
                                          </p:val>
                                        </p:tav>
                                      </p:tavLst>
                                    </p:anim>
                                    <p:anim calcmode="lin" valueType="num">
                                      <p:cBhvr>
                                        <p:cTn id="23" dur="1000" fill="hold"/>
                                        <p:tgtEl>
                                          <p:spTgt spid="24601"/>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24600"/>
                                        </p:tgtEl>
                                        <p:attrNameLst>
                                          <p:attrName>style.visibility</p:attrName>
                                        </p:attrNameLst>
                                      </p:cBhvr>
                                      <p:to>
                                        <p:strVal val="visible"/>
                                      </p:to>
                                    </p:set>
                                    <p:anim calcmode="lin" valueType="num">
                                      <p:cBhvr>
                                        <p:cTn id="26" dur="1000" fill="hold"/>
                                        <p:tgtEl>
                                          <p:spTgt spid="24600"/>
                                        </p:tgtEl>
                                        <p:attrNameLst>
                                          <p:attrName>ppt_w</p:attrName>
                                        </p:attrNameLst>
                                      </p:cBhvr>
                                      <p:tavLst>
                                        <p:tav tm="0">
                                          <p:val>
                                            <p:fltVal val="0"/>
                                          </p:val>
                                        </p:tav>
                                        <p:tav tm="100000">
                                          <p:val>
                                            <p:strVal val="#ppt_w"/>
                                          </p:val>
                                        </p:tav>
                                      </p:tavLst>
                                    </p:anim>
                                    <p:anim calcmode="lin" valueType="num">
                                      <p:cBhvr>
                                        <p:cTn id="27" dur="1000" fill="hold"/>
                                        <p:tgtEl>
                                          <p:spTgt spid="24600"/>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24599"/>
                                        </p:tgtEl>
                                        <p:attrNameLst>
                                          <p:attrName>style.visibility</p:attrName>
                                        </p:attrNameLst>
                                      </p:cBhvr>
                                      <p:to>
                                        <p:strVal val="visible"/>
                                      </p:to>
                                    </p:set>
                                    <p:anim calcmode="lin" valueType="num">
                                      <p:cBhvr>
                                        <p:cTn id="30" dur="1000" fill="hold"/>
                                        <p:tgtEl>
                                          <p:spTgt spid="24599"/>
                                        </p:tgtEl>
                                        <p:attrNameLst>
                                          <p:attrName>ppt_w</p:attrName>
                                        </p:attrNameLst>
                                      </p:cBhvr>
                                      <p:tavLst>
                                        <p:tav tm="0">
                                          <p:val>
                                            <p:fltVal val="0"/>
                                          </p:val>
                                        </p:tav>
                                        <p:tav tm="100000">
                                          <p:val>
                                            <p:strVal val="#ppt_w"/>
                                          </p:val>
                                        </p:tav>
                                      </p:tavLst>
                                    </p:anim>
                                    <p:anim calcmode="lin" valueType="num">
                                      <p:cBhvr>
                                        <p:cTn id="31" dur="1000" fill="hold"/>
                                        <p:tgtEl>
                                          <p:spTgt spid="24599"/>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24602"/>
                                        </p:tgtEl>
                                        <p:attrNameLst>
                                          <p:attrName>style.visibility</p:attrName>
                                        </p:attrNameLst>
                                      </p:cBhvr>
                                      <p:to>
                                        <p:strVal val="visible"/>
                                      </p:to>
                                    </p:set>
                                    <p:anim calcmode="lin" valueType="num">
                                      <p:cBhvr>
                                        <p:cTn id="34" dur="1000" fill="hold"/>
                                        <p:tgtEl>
                                          <p:spTgt spid="24602"/>
                                        </p:tgtEl>
                                        <p:attrNameLst>
                                          <p:attrName>ppt_w</p:attrName>
                                        </p:attrNameLst>
                                      </p:cBhvr>
                                      <p:tavLst>
                                        <p:tav tm="0">
                                          <p:val>
                                            <p:fltVal val="0"/>
                                          </p:val>
                                        </p:tav>
                                        <p:tav tm="100000">
                                          <p:val>
                                            <p:strVal val="#ppt_w"/>
                                          </p:val>
                                        </p:tav>
                                      </p:tavLst>
                                    </p:anim>
                                    <p:anim calcmode="lin" valueType="num">
                                      <p:cBhvr>
                                        <p:cTn id="35" dur="1000" fill="hold"/>
                                        <p:tgtEl>
                                          <p:spTgt spid="24602"/>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24603"/>
                                        </p:tgtEl>
                                        <p:attrNameLst>
                                          <p:attrName>style.visibility</p:attrName>
                                        </p:attrNameLst>
                                      </p:cBhvr>
                                      <p:to>
                                        <p:strVal val="visible"/>
                                      </p:to>
                                    </p:set>
                                    <p:anim calcmode="lin" valueType="num">
                                      <p:cBhvr>
                                        <p:cTn id="38" dur="1000" fill="hold"/>
                                        <p:tgtEl>
                                          <p:spTgt spid="24603"/>
                                        </p:tgtEl>
                                        <p:attrNameLst>
                                          <p:attrName>ppt_w</p:attrName>
                                        </p:attrNameLst>
                                      </p:cBhvr>
                                      <p:tavLst>
                                        <p:tav tm="0">
                                          <p:val>
                                            <p:fltVal val="0"/>
                                          </p:val>
                                        </p:tav>
                                        <p:tav tm="100000">
                                          <p:val>
                                            <p:strVal val="#ppt_w"/>
                                          </p:val>
                                        </p:tav>
                                      </p:tavLst>
                                    </p:anim>
                                    <p:anim calcmode="lin" valueType="num">
                                      <p:cBhvr>
                                        <p:cTn id="39" dur="1000" fill="hold"/>
                                        <p:tgtEl>
                                          <p:spTgt spid="24603"/>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24587"/>
                                        </p:tgtEl>
                                        <p:attrNameLst>
                                          <p:attrName>style.visibility</p:attrName>
                                        </p:attrNameLst>
                                      </p:cBhvr>
                                      <p:to>
                                        <p:strVal val="visible"/>
                                      </p:to>
                                    </p:set>
                                    <p:anim calcmode="lin" valueType="num">
                                      <p:cBhvr>
                                        <p:cTn id="44" dur="1000" fill="hold"/>
                                        <p:tgtEl>
                                          <p:spTgt spid="24587"/>
                                        </p:tgtEl>
                                        <p:attrNameLst>
                                          <p:attrName>ppt_w</p:attrName>
                                        </p:attrNameLst>
                                      </p:cBhvr>
                                      <p:tavLst>
                                        <p:tav tm="0">
                                          <p:val>
                                            <p:fltVal val="0"/>
                                          </p:val>
                                        </p:tav>
                                        <p:tav tm="100000">
                                          <p:val>
                                            <p:strVal val="#ppt_w"/>
                                          </p:val>
                                        </p:tav>
                                      </p:tavLst>
                                    </p:anim>
                                    <p:anim calcmode="lin" valueType="num">
                                      <p:cBhvr>
                                        <p:cTn id="45" dur="1000" fill="hold"/>
                                        <p:tgtEl>
                                          <p:spTgt spid="24587"/>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24594"/>
                                        </p:tgtEl>
                                        <p:attrNameLst>
                                          <p:attrName>style.visibility</p:attrName>
                                        </p:attrNameLst>
                                      </p:cBhvr>
                                      <p:to>
                                        <p:strVal val="visible"/>
                                      </p:to>
                                    </p:set>
                                    <p:anim calcmode="lin" valueType="num">
                                      <p:cBhvr>
                                        <p:cTn id="48" dur="500" fill="hold"/>
                                        <p:tgtEl>
                                          <p:spTgt spid="24594"/>
                                        </p:tgtEl>
                                        <p:attrNameLst>
                                          <p:attrName>ppt_w</p:attrName>
                                        </p:attrNameLst>
                                      </p:cBhvr>
                                      <p:tavLst>
                                        <p:tav tm="0">
                                          <p:val>
                                            <p:fltVal val="0"/>
                                          </p:val>
                                        </p:tav>
                                        <p:tav tm="100000">
                                          <p:val>
                                            <p:strVal val="#ppt_w"/>
                                          </p:val>
                                        </p:tav>
                                      </p:tavLst>
                                    </p:anim>
                                    <p:anim calcmode="lin" valueType="num">
                                      <p:cBhvr>
                                        <p:cTn id="49" dur="500" fill="hold"/>
                                        <p:tgtEl>
                                          <p:spTgt spid="24594"/>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24590"/>
                                        </p:tgtEl>
                                        <p:attrNameLst>
                                          <p:attrName>style.visibility</p:attrName>
                                        </p:attrNameLst>
                                      </p:cBhvr>
                                      <p:to>
                                        <p:strVal val="visible"/>
                                      </p:to>
                                    </p:set>
                                    <p:anim calcmode="lin" valueType="num">
                                      <p:cBhvr>
                                        <p:cTn id="52" dur="500" fill="hold"/>
                                        <p:tgtEl>
                                          <p:spTgt spid="24590"/>
                                        </p:tgtEl>
                                        <p:attrNameLst>
                                          <p:attrName>ppt_w</p:attrName>
                                        </p:attrNameLst>
                                      </p:cBhvr>
                                      <p:tavLst>
                                        <p:tav tm="0">
                                          <p:val>
                                            <p:fltVal val="0"/>
                                          </p:val>
                                        </p:tav>
                                        <p:tav tm="100000">
                                          <p:val>
                                            <p:strVal val="#ppt_w"/>
                                          </p:val>
                                        </p:tav>
                                      </p:tavLst>
                                    </p:anim>
                                    <p:anim calcmode="lin" valueType="num">
                                      <p:cBhvr>
                                        <p:cTn id="53" dur="500" fill="hold"/>
                                        <p:tgtEl>
                                          <p:spTgt spid="24590"/>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24588"/>
                                        </p:tgtEl>
                                        <p:attrNameLst>
                                          <p:attrName>style.visibility</p:attrName>
                                        </p:attrNameLst>
                                      </p:cBhvr>
                                      <p:to>
                                        <p:strVal val="visible"/>
                                      </p:to>
                                    </p:set>
                                    <p:anim calcmode="lin" valueType="num">
                                      <p:cBhvr>
                                        <p:cTn id="56" dur="1000" fill="hold"/>
                                        <p:tgtEl>
                                          <p:spTgt spid="24588"/>
                                        </p:tgtEl>
                                        <p:attrNameLst>
                                          <p:attrName>ppt_w</p:attrName>
                                        </p:attrNameLst>
                                      </p:cBhvr>
                                      <p:tavLst>
                                        <p:tav tm="0">
                                          <p:val>
                                            <p:fltVal val="0"/>
                                          </p:val>
                                        </p:tav>
                                        <p:tav tm="100000">
                                          <p:val>
                                            <p:strVal val="#ppt_w"/>
                                          </p:val>
                                        </p:tav>
                                      </p:tavLst>
                                    </p:anim>
                                    <p:anim calcmode="lin" valueType="num">
                                      <p:cBhvr>
                                        <p:cTn id="57" dur="1000" fill="hold"/>
                                        <p:tgtEl>
                                          <p:spTgt spid="24588"/>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24589"/>
                                        </p:tgtEl>
                                        <p:attrNameLst>
                                          <p:attrName>style.visibility</p:attrName>
                                        </p:attrNameLst>
                                      </p:cBhvr>
                                      <p:to>
                                        <p:strVal val="visible"/>
                                      </p:to>
                                    </p:set>
                                    <p:anim calcmode="lin" valueType="num">
                                      <p:cBhvr>
                                        <p:cTn id="60" dur="1000" fill="hold"/>
                                        <p:tgtEl>
                                          <p:spTgt spid="24589"/>
                                        </p:tgtEl>
                                        <p:attrNameLst>
                                          <p:attrName>ppt_w</p:attrName>
                                        </p:attrNameLst>
                                      </p:cBhvr>
                                      <p:tavLst>
                                        <p:tav tm="0">
                                          <p:val>
                                            <p:fltVal val="0"/>
                                          </p:val>
                                        </p:tav>
                                        <p:tav tm="100000">
                                          <p:val>
                                            <p:strVal val="#ppt_w"/>
                                          </p:val>
                                        </p:tav>
                                      </p:tavLst>
                                    </p:anim>
                                    <p:anim calcmode="lin" valueType="num">
                                      <p:cBhvr>
                                        <p:cTn id="61" dur="1000" fill="hold"/>
                                        <p:tgtEl>
                                          <p:spTgt spid="24589"/>
                                        </p:tgtEl>
                                        <p:attrNameLst>
                                          <p:attrName>ppt_h</p:attrName>
                                        </p:attrNameLst>
                                      </p:cBhvr>
                                      <p:tavLst>
                                        <p:tav tm="0">
                                          <p:val>
                                            <p:strVal val="#ppt_h"/>
                                          </p:val>
                                        </p:tav>
                                        <p:tav tm="100000">
                                          <p:val>
                                            <p:strVal val="#ppt_h"/>
                                          </p:val>
                                        </p:tav>
                                      </p:tavLst>
                                    </p:anim>
                                  </p:childTnLst>
                                </p:cTn>
                              </p:par>
                              <p:par>
                                <p:cTn id="62" presetID="17" presetClass="entr" presetSubtype="10" fill="hold" grpId="1" nodeType="withEffect">
                                  <p:stCondLst>
                                    <p:cond delay="0"/>
                                  </p:stCondLst>
                                  <p:childTnLst>
                                    <p:set>
                                      <p:cBhvr>
                                        <p:cTn id="63" dur="1" fill="hold">
                                          <p:stCondLst>
                                            <p:cond delay="0"/>
                                          </p:stCondLst>
                                        </p:cTn>
                                        <p:tgtEl>
                                          <p:spTgt spid="24590"/>
                                        </p:tgtEl>
                                        <p:attrNameLst>
                                          <p:attrName>style.visibility</p:attrName>
                                        </p:attrNameLst>
                                      </p:cBhvr>
                                      <p:to>
                                        <p:strVal val="visible"/>
                                      </p:to>
                                    </p:set>
                                    <p:anim calcmode="lin" valueType="num">
                                      <p:cBhvr>
                                        <p:cTn id="64" dur="1000" fill="hold"/>
                                        <p:tgtEl>
                                          <p:spTgt spid="24590"/>
                                        </p:tgtEl>
                                        <p:attrNameLst>
                                          <p:attrName>ppt_w</p:attrName>
                                        </p:attrNameLst>
                                      </p:cBhvr>
                                      <p:tavLst>
                                        <p:tav tm="0">
                                          <p:val>
                                            <p:fltVal val="0"/>
                                          </p:val>
                                        </p:tav>
                                        <p:tav tm="100000">
                                          <p:val>
                                            <p:strVal val="#ppt_w"/>
                                          </p:val>
                                        </p:tav>
                                      </p:tavLst>
                                    </p:anim>
                                    <p:anim calcmode="lin" valueType="num">
                                      <p:cBhvr>
                                        <p:cTn id="65" dur="1000" fill="hold"/>
                                        <p:tgtEl>
                                          <p:spTgt spid="24590"/>
                                        </p:tgtEl>
                                        <p:attrNameLst>
                                          <p:attrName>ppt_h</p:attrName>
                                        </p:attrNameLst>
                                      </p:cBhvr>
                                      <p:tavLst>
                                        <p:tav tm="0">
                                          <p:val>
                                            <p:strVal val="#ppt_h"/>
                                          </p:val>
                                        </p:tav>
                                        <p:tav tm="100000">
                                          <p:val>
                                            <p:strVal val="#ppt_h"/>
                                          </p:val>
                                        </p:tav>
                                      </p:tavLst>
                                    </p:anim>
                                  </p:childTnLst>
                                </p:cTn>
                              </p:par>
                              <p:par>
                                <p:cTn id="66" presetID="17" presetClass="entr" presetSubtype="10" fill="hold" grpId="0" nodeType="withEffect">
                                  <p:stCondLst>
                                    <p:cond delay="0"/>
                                  </p:stCondLst>
                                  <p:childTnLst>
                                    <p:set>
                                      <p:cBhvr>
                                        <p:cTn id="67" dur="1" fill="hold">
                                          <p:stCondLst>
                                            <p:cond delay="0"/>
                                          </p:stCondLst>
                                        </p:cTn>
                                        <p:tgtEl>
                                          <p:spTgt spid="24591"/>
                                        </p:tgtEl>
                                        <p:attrNameLst>
                                          <p:attrName>style.visibility</p:attrName>
                                        </p:attrNameLst>
                                      </p:cBhvr>
                                      <p:to>
                                        <p:strVal val="visible"/>
                                      </p:to>
                                    </p:set>
                                    <p:anim calcmode="lin" valueType="num">
                                      <p:cBhvr>
                                        <p:cTn id="68" dur="1000" fill="hold"/>
                                        <p:tgtEl>
                                          <p:spTgt spid="24591"/>
                                        </p:tgtEl>
                                        <p:attrNameLst>
                                          <p:attrName>ppt_w</p:attrName>
                                        </p:attrNameLst>
                                      </p:cBhvr>
                                      <p:tavLst>
                                        <p:tav tm="0">
                                          <p:val>
                                            <p:fltVal val="0"/>
                                          </p:val>
                                        </p:tav>
                                        <p:tav tm="100000">
                                          <p:val>
                                            <p:strVal val="#ppt_w"/>
                                          </p:val>
                                        </p:tav>
                                      </p:tavLst>
                                    </p:anim>
                                    <p:anim calcmode="lin" valueType="num">
                                      <p:cBhvr>
                                        <p:cTn id="69" dur="1000" fill="hold"/>
                                        <p:tgtEl>
                                          <p:spTgt spid="24591"/>
                                        </p:tgtEl>
                                        <p:attrNameLst>
                                          <p:attrName>ppt_h</p:attrName>
                                        </p:attrNameLst>
                                      </p:cBhvr>
                                      <p:tavLst>
                                        <p:tav tm="0">
                                          <p:val>
                                            <p:strVal val="#ppt_h"/>
                                          </p:val>
                                        </p:tav>
                                        <p:tav tm="100000">
                                          <p:val>
                                            <p:strVal val="#ppt_h"/>
                                          </p:val>
                                        </p:tav>
                                      </p:tavLst>
                                    </p:anim>
                                  </p:childTnLst>
                                </p:cTn>
                              </p:par>
                              <p:par>
                                <p:cTn id="70" presetID="17" presetClass="entr" presetSubtype="10" fill="hold" grpId="0" nodeType="withEffect">
                                  <p:stCondLst>
                                    <p:cond delay="0"/>
                                  </p:stCondLst>
                                  <p:childTnLst>
                                    <p:set>
                                      <p:cBhvr>
                                        <p:cTn id="71" dur="1" fill="hold">
                                          <p:stCondLst>
                                            <p:cond delay="0"/>
                                          </p:stCondLst>
                                        </p:cTn>
                                        <p:tgtEl>
                                          <p:spTgt spid="24592"/>
                                        </p:tgtEl>
                                        <p:attrNameLst>
                                          <p:attrName>style.visibility</p:attrName>
                                        </p:attrNameLst>
                                      </p:cBhvr>
                                      <p:to>
                                        <p:strVal val="visible"/>
                                      </p:to>
                                    </p:set>
                                    <p:anim calcmode="lin" valueType="num">
                                      <p:cBhvr>
                                        <p:cTn id="72" dur="1000" fill="hold"/>
                                        <p:tgtEl>
                                          <p:spTgt spid="24592"/>
                                        </p:tgtEl>
                                        <p:attrNameLst>
                                          <p:attrName>ppt_w</p:attrName>
                                        </p:attrNameLst>
                                      </p:cBhvr>
                                      <p:tavLst>
                                        <p:tav tm="0">
                                          <p:val>
                                            <p:fltVal val="0"/>
                                          </p:val>
                                        </p:tav>
                                        <p:tav tm="100000">
                                          <p:val>
                                            <p:strVal val="#ppt_w"/>
                                          </p:val>
                                        </p:tav>
                                      </p:tavLst>
                                    </p:anim>
                                    <p:anim calcmode="lin" valueType="num">
                                      <p:cBhvr>
                                        <p:cTn id="73" dur="1000" fill="hold"/>
                                        <p:tgtEl>
                                          <p:spTgt spid="24592"/>
                                        </p:tgtEl>
                                        <p:attrNameLst>
                                          <p:attrName>ppt_h</p:attrName>
                                        </p:attrNameLst>
                                      </p:cBhvr>
                                      <p:tavLst>
                                        <p:tav tm="0">
                                          <p:val>
                                            <p:strVal val="#ppt_h"/>
                                          </p:val>
                                        </p:tav>
                                        <p:tav tm="100000">
                                          <p:val>
                                            <p:strVal val="#ppt_h"/>
                                          </p:val>
                                        </p:tav>
                                      </p:tavLst>
                                    </p:anim>
                                  </p:childTnLst>
                                </p:cTn>
                              </p:par>
                              <p:par>
                                <p:cTn id="74" presetID="17" presetClass="entr" presetSubtype="10" fill="hold" grpId="0" nodeType="withEffect">
                                  <p:stCondLst>
                                    <p:cond delay="0"/>
                                  </p:stCondLst>
                                  <p:childTnLst>
                                    <p:set>
                                      <p:cBhvr>
                                        <p:cTn id="75" dur="1" fill="hold">
                                          <p:stCondLst>
                                            <p:cond delay="0"/>
                                          </p:stCondLst>
                                        </p:cTn>
                                        <p:tgtEl>
                                          <p:spTgt spid="24593"/>
                                        </p:tgtEl>
                                        <p:attrNameLst>
                                          <p:attrName>style.visibility</p:attrName>
                                        </p:attrNameLst>
                                      </p:cBhvr>
                                      <p:to>
                                        <p:strVal val="visible"/>
                                      </p:to>
                                    </p:set>
                                    <p:anim calcmode="lin" valueType="num">
                                      <p:cBhvr>
                                        <p:cTn id="76" dur="1000" fill="hold"/>
                                        <p:tgtEl>
                                          <p:spTgt spid="24593"/>
                                        </p:tgtEl>
                                        <p:attrNameLst>
                                          <p:attrName>ppt_w</p:attrName>
                                        </p:attrNameLst>
                                      </p:cBhvr>
                                      <p:tavLst>
                                        <p:tav tm="0">
                                          <p:val>
                                            <p:fltVal val="0"/>
                                          </p:val>
                                        </p:tav>
                                        <p:tav tm="100000">
                                          <p:val>
                                            <p:strVal val="#ppt_w"/>
                                          </p:val>
                                        </p:tav>
                                      </p:tavLst>
                                    </p:anim>
                                    <p:anim calcmode="lin" valueType="num">
                                      <p:cBhvr>
                                        <p:cTn id="77" dur="1000" fill="hold"/>
                                        <p:tgtEl>
                                          <p:spTgt spid="24593"/>
                                        </p:tgtEl>
                                        <p:attrNameLst>
                                          <p:attrName>ppt_h</p:attrName>
                                        </p:attrNameLst>
                                      </p:cBhvr>
                                      <p:tavLst>
                                        <p:tav tm="0">
                                          <p:val>
                                            <p:strVal val="#ppt_h"/>
                                          </p:val>
                                        </p:tav>
                                        <p:tav tm="100000">
                                          <p:val>
                                            <p:strVal val="#ppt_h"/>
                                          </p:val>
                                        </p:tav>
                                      </p:tavLst>
                                    </p:anim>
                                  </p:childTnLst>
                                </p:cTn>
                              </p:par>
                              <p:par>
                                <p:cTn id="78" presetID="17" presetClass="entr" presetSubtype="10" fill="hold" grpId="0" nodeType="withEffect">
                                  <p:stCondLst>
                                    <p:cond delay="0"/>
                                  </p:stCondLst>
                                  <p:childTnLst>
                                    <p:set>
                                      <p:cBhvr>
                                        <p:cTn id="79" dur="1" fill="hold">
                                          <p:stCondLst>
                                            <p:cond delay="0"/>
                                          </p:stCondLst>
                                        </p:cTn>
                                        <p:tgtEl>
                                          <p:spTgt spid="24595"/>
                                        </p:tgtEl>
                                        <p:attrNameLst>
                                          <p:attrName>style.visibility</p:attrName>
                                        </p:attrNameLst>
                                      </p:cBhvr>
                                      <p:to>
                                        <p:strVal val="visible"/>
                                      </p:to>
                                    </p:set>
                                    <p:anim calcmode="lin" valueType="num">
                                      <p:cBhvr>
                                        <p:cTn id="80" dur="1000" fill="hold"/>
                                        <p:tgtEl>
                                          <p:spTgt spid="24595"/>
                                        </p:tgtEl>
                                        <p:attrNameLst>
                                          <p:attrName>ppt_w</p:attrName>
                                        </p:attrNameLst>
                                      </p:cBhvr>
                                      <p:tavLst>
                                        <p:tav tm="0">
                                          <p:val>
                                            <p:fltVal val="0"/>
                                          </p:val>
                                        </p:tav>
                                        <p:tav tm="100000">
                                          <p:val>
                                            <p:strVal val="#ppt_w"/>
                                          </p:val>
                                        </p:tav>
                                      </p:tavLst>
                                    </p:anim>
                                    <p:anim calcmode="lin" valueType="num">
                                      <p:cBhvr>
                                        <p:cTn id="81" dur="1000" fill="hold"/>
                                        <p:tgtEl>
                                          <p:spTgt spid="24595"/>
                                        </p:tgtEl>
                                        <p:attrNameLst>
                                          <p:attrName>ppt_h</p:attrName>
                                        </p:attrNameLst>
                                      </p:cBhvr>
                                      <p:tavLst>
                                        <p:tav tm="0">
                                          <p:val>
                                            <p:strVal val="#ppt_h"/>
                                          </p:val>
                                        </p:tav>
                                        <p:tav tm="100000">
                                          <p:val>
                                            <p:strVal val="#ppt_h"/>
                                          </p:val>
                                        </p:tav>
                                      </p:tavLst>
                                    </p:anim>
                                  </p:childTnLst>
                                </p:cTn>
                              </p:par>
                              <p:par>
                                <p:cTn id="82" presetID="17" presetClass="entr" presetSubtype="10" fill="hold" grpId="0" nodeType="withEffect">
                                  <p:stCondLst>
                                    <p:cond delay="0"/>
                                  </p:stCondLst>
                                  <p:childTnLst>
                                    <p:set>
                                      <p:cBhvr>
                                        <p:cTn id="83" dur="1" fill="hold">
                                          <p:stCondLst>
                                            <p:cond delay="0"/>
                                          </p:stCondLst>
                                        </p:cTn>
                                        <p:tgtEl>
                                          <p:spTgt spid="24596"/>
                                        </p:tgtEl>
                                        <p:attrNameLst>
                                          <p:attrName>style.visibility</p:attrName>
                                        </p:attrNameLst>
                                      </p:cBhvr>
                                      <p:to>
                                        <p:strVal val="visible"/>
                                      </p:to>
                                    </p:set>
                                    <p:anim calcmode="lin" valueType="num">
                                      <p:cBhvr>
                                        <p:cTn id="84" dur="1000" fill="hold"/>
                                        <p:tgtEl>
                                          <p:spTgt spid="24596"/>
                                        </p:tgtEl>
                                        <p:attrNameLst>
                                          <p:attrName>ppt_w</p:attrName>
                                        </p:attrNameLst>
                                      </p:cBhvr>
                                      <p:tavLst>
                                        <p:tav tm="0">
                                          <p:val>
                                            <p:fltVal val="0"/>
                                          </p:val>
                                        </p:tav>
                                        <p:tav tm="100000">
                                          <p:val>
                                            <p:strVal val="#ppt_w"/>
                                          </p:val>
                                        </p:tav>
                                      </p:tavLst>
                                    </p:anim>
                                    <p:anim calcmode="lin" valueType="num">
                                      <p:cBhvr>
                                        <p:cTn id="85" dur="1000" fill="hold"/>
                                        <p:tgtEl>
                                          <p:spTgt spid="24596"/>
                                        </p:tgtEl>
                                        <p:attrNameLst>
                                          <p:attrName>ppt_h</p:attrName>
                                        </p:attrNameLst>
                                      </p:cBhvr>
                                      <p:tavLst>
                                        <p:tav tm="0">
                                          <p:val>
                                            <p:strVal val="#ppt_h"/>
                                          </p:val>
                                        </p:tav>
                                        <p:tav tm="100000">
                                          <p:val>
                                            <p:strVal val="#ppt_h"/>
                                          </p:val>
                                        </p:tav>
                                      </p:tavLst>
                                    </p:anim>
                                  </p:childTnLst>
                                </p:cTn>
                              </p:par>
                              <p:par>
                                <p:cTn id="86" presetID="17" presetClass="entr" presetSubtype="10" fill="hold" grpId="0" nodeType="withEffect">
                                  <p:stCondLst>
                                    <p:cond delay="0"/>
                                  </p:stCondLst>
                                  <p:childTnLst>
                                    <p:set>
                                      <p:cBhvr>
                                        <p:cTn id="87" dur="1" fill="hold">
                                          <p:stCondLst>
                                            <p:cond delay="0"/>
                                          </p:stCondLst>
                                        </p:cTn>
                                        <p:tgtEl>
                                          <p:spTgt spid="24598"/>
                                        </p:tgtEl>
                                        <p:attrNameLst>
                                          <p:attrName>style.visibility</p:attrName>
                                        </p:attrNameLst>
                                      </p:cBhvr>
                                      <p:to>
                                        <p:strVal val="visible"/>
                                      </p:to>
                                    </p:set>
                                    <p:anim calcmode="lin" valueType="num">
                                      <p:cBhvr>
                                        <p:cTn id="88" dur="1000" fill="hold"/>
                                        <p:tgtEl>
                                          <p:spTgt spid="24598"/>
                                        </p:tgtEl>
                                        <p:attrNameLst>
                                          <p:attrName>ppt_w</p:attrName>
                                        </p:attrNameLst>
                                      </p:cBhvr>
                                      <p:tavLst>
                                        <p:tav tm="0">
                                          <p:val>
                                            <p:fltVal val="0"/>
                                          </p:val>
                                        </p:tav>
                                        <p:tav tm="100000">
                                          <p:val>
                                            <p:strVal val="#ppt_w"/>
                                          </p:val>
                                        </p:tav>
                                      </p:tavLst>
                                    </p:anim>
                                    <p:anim calcmode="lin" valueType="num">
                                      <p:cBhvr>
                                        <p:cTn id="89" dur="1000" fill="hold"/>
                                        <p:tgtEl>
                                          <p:spTgt spid="245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7" grpId="0" animBg="1"/>
      <p:bldP spid="24588" grpId="0" animBg="1"/>
      <p:bldP spid="24589" grpId="0" animBg="1"/>
      <p:bldP spid="24590" grpId="0" animBg="1"/>
      <p:bldP spid="24590" grpId="1" animBg="1"/>
      <p:bldP spid="24591" grpId="0" animBg="1"/>
      <p:bldP spid="24592" grpId="0" animBg="1"/>
      <p:bldP spid="24593" grpId="0" animBg="1"/>
      <p:bldP spid="24594" grpId="0" animBg="1"/>
      <p:bldP spid="24595" grpId="0" animBg="1"/>
      <p:bldP spid="24596" grpId="0" animBg="1"/>
      <p:bldP spid="24598" grpId="0" animBg="1"/>
      <p:bldP spid="24599" grpId="0" animBg="1"/>
      <p:bldP spid="24600" grpId="0" animBg="1"/>
      <p:bldP spid="24601" grpId="0" animBg="1"/>
      <p:bldP spid="24602" grpId="0" animBg="1"/>
      <p:bldP spid="246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0" y="0"/>
            <a:ext cx="2286000" cy="6858000"/>
          </a:xfrm>
          <a:prstGeom prst="rect">
            <a:avLst/>
          </a:prstGeom>
          <a:gradFill rotWithShape="0">
            <a:gsLst>
              <a:gs pos="0">
                <a:srgbClr val="99FFCC"/>
              </a:gs>
              <a:gs pos="100000">
                <a:schemeClr val="bg1"/>
              </a:gs>
            </a:gsLst>
            <a:path path="rect">
              <a:fillToRect r="100000" b="100000"/>
            </a:path>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99FFCC"/>
            </a:extrusionClr>
          </a:sp3d>
        </p:spPr>
        <p:txBody>
          <a:bodyPr anchor="ctr">
            <a:flatTx/>
          </a:bodyPr>
          <a:lstStyle/>
          <a:p>
            <a:pPr lvl="1" algn="ctr" eaLnBrk="1" hangingPunct="1"/>
            <a:endParaRPr lang="en-US" sz="2400">
              <a:latin typeface="Times New Roman" pitchFamily="18" charset="0"/>
            </a:endParaRPr>
          </a:p>
          <a:p>
            <a:pPr lvl="1" algn="ctr" eaLnBrk="1" hangingPunct="1"/>
            <a:endParaRPr lang="en-US" sz="2400">
              <a:latin typeface="Times New Roman" pitchFamily="18" charset="0"/>
            </a:endParaRPr>
          </a:p>
          <a:p>
            <a:pPr lvl="1" eaLnBrk="1" hangingPunct="1"/>
            <a:r>
              <a:rPr lang="en-US" b="1" i="1">
                <a:latin typeface="Times New Roman" pitchFamily="18" charset="0"/>
              </a:rPr>
              <a:t>- Các cổ vật thể hiện nền văn minh của người Việt Nam thường được lưu giữ ở đâu?</a:t>
            </a:r>
          </a:p>
          <a:p>
            <a:pPr algn="ctr" eaLnBrk="1" hangingPunct="1"/>
            <a:endParaRPr lang="en-US" sz="3200" b="1" i="1">
              <a:solidFill>
                <a:srgbClr val="D60093"/>
              </a:solidFill>
              <a:latin typeface="Times New Roman" pitchFamily="18" charset="0"/>
            </a:endParaRPr>
          </a:p>
          <a:p>
            <a:pPr algn="ctr" eaLnBrk="1" hangingPunct="1"/>
            <a:endParaRPr lang="en-US" sz="3200">
              <a:latin typeface="Times New Roman" pitchFamily="18" charset="0"/>
            </a:endParaRPr>
          </a:p>
        </p:txBody>
      </p:sp>
      <p:sp>
        <p:nvSpPr>
          <p:cNvPr id="25604" name="Rectangle 4"/>
          <p:cNvSpPr>
            <a:spLocks noChangeArrowheads="1"/>
          </p:cNvSpPr>
          <p:nvPr/>
        </p:nvSpPr>
        <p:spPr bwMode="auto">
          <a:xfrm>
            <a:off x="0" y="1219200"/>
            <a:ext cx="2362200" cy="4432300"/>
          </a:xfrm>
          <a:prstGeom prst="rect">
            <a:avLst/>
          </a:prstGeom>
          <a:gradFill rotWithShape="0">
            <a:gsLst>
              <a:gs pos="0">
                <a:srgbClr val="99FFCC"/>
              </a:gs>
              <a:gs pos="100000">
                <a:schemeClr val="bg1"/>
              </a:gs>
            </a:gsLst>
            <a:path path="rect">
              <a:fillToRect r="100000" b="100000"/>
            </a:path>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99FFCC"/>
            </a:extrusionClr>
          </a:sp3d>
        </p:spPr>
        <p:txBody>
          <a:bodyPr anchor="ctr">
            <a:spAutoFit/>
            <a:flatTx/>
          </a:bodyPr>
          <a:lstStyle/>
          <a:p>
            <a:pPr marL="800100" lvl="1" indent="-342900" eaLnBrk="1" hangingPunct="1"/>
            <a:r>
              <a:rPr lang="en-US" b="1" i="1">
                <a:latin typeface="Times New Roman" pitchFamily="18" charset="0"/>
              </a:rPr>
              <a:t>- Khi  có dịp đến thăm viện bảo tàng, các em nên có thái độ như thế nào?</a:t>
            </a:r>
          </a:p>
          <a:p>
            <a:pPr marL="342900" indent="-342900" algn="just" eaLnBrk="1" hangingPunct="1"/>
            <a:endParaRPr lang="en-US" sz="3200">
              <a:latin typeface="Times New Roman" pitchFamily="18" charset="0"/>
            </a:endParaRPr>
          </a:p>
        </p:txBody>
      </p:sp>
      <p:pic>
        <p:nvPicPr>
          <p:cNvPr id="25605" name="Picture 5" descr="78"/>
          <p:cNvPicPr>
            <a:picLocks noChangeAspect="1" noChangeArrowheads="1"/>
          </p:cNvPicPr>
          <p:nvPr/>
        </p:nvPicPr>
        <p:blipFill>
          <a:blip r:embed="rId2"/>
          <a:srcRect/>
          <a:stretch>
            <a:fillRect/>
          </a:stretch>
        </p:blipFill>
        <p:spPr bwMode="auto">
          <a:xfrm>
            <a:off x="2362200" y="1752600"/>
            <a:ext cx="3124200" cy="1905000"/>
          </a:xfrm>
          <a:prstGeom prst="rect">
            <a:avLst/>
          </a:prstGeom>
          <a:noFill/>
        </p:spPr>
      </p:pic>
      <p:pic>
        <p:nvPicPr>
          <p:cNvPr id="25606" name="Picture 6" descr="d4"/>
          <p:cNvPicPr>
            <a:picLocks noChangeAspect="1" noChangeArrowheads="1"/>
          </p:cNvPicPr>
          <p:nvPr/>
        </p:nvPicPr>
        <p:blipFill>
          <a:blip r:embed="rId3"/>
          <a:srcRect/>
          <a:stretch>
            <a:fillRect/>
          </a:stretch>
        </p:blipFill>
        <p:spPr bwMode="auto">
          <a:xfrm>
            <a:off x="2362200" y="0"/>
            <a:ext cx="3124200" cy="1790700"/>
          </a:xfrm>
          <a:prstGeom prst="rect">
            <a:avLst/>
          </a:prstGeom>
          <a:noFill/>
        </p:spPr>
      </p:pic>
      <p:pic>
        <p:nvPicPr>
          <p:cNvPr id="25607" name="Picture 7" descr="-"/>
          <p:cNvPicPr>
            <a:picLocks noChangeAspect="1" noChangeArrowheads="1"/>
          </p:cNvPicPr>
          <p:nvPr/>
        </p:nvPicPr>
        <p:blipFill>
          <a:blip r:embed="rId4"/>
          <a:srcRect/>
          <a:stretch>
            <a:fillRect/>
          </a:stretch>
        </p:blipFill>
        <p:spPr bwMode="auto">
          <a:xfrm>
            <a:off x="5562600" y="0"/>
            <a:ext cx="3581400" cy="1752600"/>
          </a:xfrm>
          <a:prstGeom prst="rect">
            <a:avLst/>
          </a:prstGeom>
          <a:noFill/>
        </p:spPr>
      </p:pic>
      <p:pic>
        <p:nvPicPr>
          <p:cNvPr id="25609" name="Picture 9" descr="http://t1.gstatic.com/images?q=tbn:N3rh_tRtKbUqXM:http://images7.dantri.com.vn/Uploaded/lantt/thang2.2008/trong2703008.jpg">
            <a:hlinkClick r:id="rId5"/>
          </p:cNvPr>
          <p:cNvPicPr>
            <a:picLocks noChangeAspect="1" noChangeArrowheads="1"/>
          </p:cNvPicPr>
          <p:nvPr/>
        </p:nvPicPr>
        <p:blipFill>
          <a:blip r:embed="rId6" r:link="rId7"/>
          <a:srcRect/>
          <a:stretch>
            <a:fillRect/>
          </a:stretch>
        </p:blipFill>
        <p:spPr bwMode="auto">
          <a:xfrm>
            <a:off x="5562600" y="1828800"/>
            <a:ext cx="3581400" cy="1905000"/>
          </a:xfrm>
          <a:prstGeom prst="rect">
            <a:avLst/>
          </a:prstGeom>
          <a:noFill/>
          <a:ln w="9525">
            <a:noFill/>
            <a:miter lim="800000"/>
            <a:headEnd/>
            <a:tailEnd/>
          </a:ln>
        </p:spPr>
      </p:pic>
      <p:pic>
        <p:nvPicPr>
          <p:cNvPr id="25611" name="Picture 11" descr="9[1]"/>
          <p:cNvPicPr>
            <a:picLocks noChangeAspect="1" noChangeArrowheads="1"/>
          </p:cNvPicPr>
          <p:nvPr/>
        </p:nvPicPr>
        <p:blipFill>
          <a:blip r:embed="rId8"/>
          <a:srcRect/>
          <a:stretch>
            <a:fillRect/>
          </a:stretch>
        </p:blipFill>
        <p:spPr bwMode="auto">
          <a:xfrm>
            <a:off x="5562600" y="3733800"/>
            <a:ext cx="3581400" cy="3124200"/>
          </a:xfrm>
          <a:prstGeom prst="rect">
            <a:avLst/>
          </a:prstGeom>
          <a:noFill/>
        </p:spPr>
      </p:pic>
      <p:pic>
        <p:nvPicPr>
          <p:cNvPr id="25612" name="Picture 12" descr="7[1]"/>
          <p:cNvPicPr>
            <a:picLocks noChangeAspect="1" noChangeArrowheads="1"/>
          </p:cNvPicPr>
          <p:nvPr/>
        </p:nvPicPr>
        <p:blipFill>
          <a:blip r:embed="rId9"/>
          <a:srcRect/>
          <a:stretch>
            <a:fillRect/>
          </a:stretch>
        </p:blipFill>
        <p:spPr bwMode="auto">
          <a:xfrm>
            <a:off x="2362200" y="3733800"/>
            <a:ext cx="3124200" cy="3124200"/>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1000" fill="hold"/>
                                        <p:tgtEl>
                                          <p:spTgt spid="25606"/>
                                        </p:tgtEl>
                                        <p:attrNameLst>
                                          <p:attrName>ppt_x</p:attrName>
                                        </p:attrNameLst>
                                      </p:cBhvr>
                                      <p:tavLst>
                                        <p:tav tm="0">
                                          <p:val>
                                            <p:strVal val="#ppt_x"/>
                                          </p:val>
                                        </p:tav>
                                        <p:tav tm="100000">
                                          <p:val>
                                            <p:strVal val="#ppt_x"/>
                                          </p:val>
                                        </p:tav>
                                      </p:tavLst>
                                    </p:anim>
                                    <p:anim calcmode="lin" valueType="num">
                                      <p:cBhvr additive="base">
                                        <p:cTn id="8" dur="1000" fill="hold"/>
                                        <p:tgtEl>
                                          <p:spTgt spid="256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7"/>
                                        </p:tgtEl>
                                        <p:attrNameLst>
                                          <p:attrName>style.visibility</p:attrName>
                                        </p:attrNameLst>
                                      </p:cBhvr>
                                      <p:to>
                                        <p:strVal val="visible"/>
                                      </p:to>
                                    </p:set>
                                    <p:anim calcmode="lin" valueType="num">
                                      <p:cBhvr additive="base">
                                        <p:cTn id="11" dur="1000" fill="hold"/>
                                        <p:tgtEl>
                                          <p:spTgt spid="25607"/>
                                        </p:tgtEl>
                                        <p:attrNameLst>
                                          <p:attrName>ppt_x</p:attrName>
                                        </p:attrNameLst>
                                      </p:cBhvr>
                                      <p:tavLst>
                                        <p:tav tm="0">
                                          <p:val>
                                            <p:strVal val="#ppt_x"/>
                                          </p:val>
                                        </p:tav>
                                        <p:tav tm="100000">
                                          <p:val>
                                            <p:strVal val="#ppt_x"/>
                                          </p:val>
                                        </p:tav>
                                      </p:tavLst>
                                    </p:anim>
                                    <p:anim calcmode="lin" valueType="num">
                                      <p:cBhvr additive="base">
                                        <p:cTn id="12" dur="1000" fill="hold"/>
                                        <p:tgtEl>
                                          <p:spTgt spid="2560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9"/>
                                        </p:tgtEl>
                                        <p:attrNameLst>
                                          <p:attrName>style.visibility</p:attrName>
                                        </p:attrNameLst>
                                      </p:cBhvr>
                                      <p:to>
                                        <p:strVal val="visible"/>
                                      </p:to>
                                    </p:set>
                                    <p:anim calcmode="lin" valueType="num">
                                      <p:cBhvr additive="base">
                                        <p:cTn id="15" dur="1000" fill="hold"/>
                                        <p:tgtEl>
                                          <p:spTgt spid="25609"/>
                                        </p:tgtEl>
                                        <p:attrNameLst>
                                          <p:attrName>ppt_x</p:attrName>
                                        </p:attrNameLst>
                                      </p:cBhvr>
                                      <p:tavLst>
                                        <p:tav tm="0">
                                          <p:val>
                                            <p:strVal val="#ppt_x"/>
                                          </p:val>
                                        </p:tav>
                                        <p:tav tm="100000">
                                          <p:val>
                                            <p:strVal val="#ppt_x"/>
                                          </p:val>
                                        </p:tav>
                                      </p:tavLst>
                                    </p:anim>
                                    <p:anim calcmode="lin" valueType="num">
                                      <p:cBhvr additive="base">
                                        <p:cTn id="16" dur="1000" fill="hold"/>
                                        <p:tgtEl>
                                          <p:spTgt spid="2560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1000" fill="hold"/>
                                        <p:tgtEl>
                                          <p:spTgt spid="25605"/>
                                        </p:tgtEl>
                                        <p:attrNameLst>
                                          <p:attrName>ppt_x</p:attrName>
                                        </p:attrNameLst>
                                      </p:cBhvr>
                                      <p:tavLst>
                                        <p:tav tm="0">
                                          <p:val>
                                            <p:strVal val="#ppt_x"/>
                                          </p:val>
                                        </p:tav>
                                        <p:tav tm="100000">
                                          <p:val>
                                            <p:strVal val="#ppt_x"/>
                                          </p:val>
                                        </p:tav>
                                      </p:tavLst>
                                    </p:anim>
                                    <p:anim calcmode="lin" valueType="num">
                                      <p:cBhvr additive="base">
                                        <p:cTn id="20" dur="1000" fill="hold"/>
                                        <p:tgtEl>
                                          <p:spTgt spid="2560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612"/>
                                        </p:tgtEl>
                                        <p:attrNameLst>
                                          <p:attrName>style.visibility</p:attrName>
                                        </p:attrNameLst>
                                      </p:cBhvr>
                                      <p:to>
                                        <p:strVal val="visible"/>
                                      </p:to>
                                    </p:set>
                                    <p:anim calcmode="lin" valueType="num">
                                      <p:cBhvr additive="base">
                                        <p:cTn id="23" dur="1000" fill="hold"/>
                                        <p:tgtEl>
                                          <p:spTgt spid="25612"/>
                                        </p:tgtEl>
                                        <p:attrNameLst>
                                          <p:attrName>ppt_x</p:attrName>
                                        </p:attrNameLst>
                                      </p:cBhvr>
                                      <p:tavLst>
                                        <p:tav tm="0">
                                          <p:val>
                                            <p:strVal val="#ppt_x"/>
                                          </p:val>
                                        </p:tav>
                                        <p:tav tm="100000">
                                          <p:val>
                                            <p:strVal val="#ppt_x"/>
                                          </p:val>
                                        </p:tav>
                                      </p:tavLst>
                                    </p:anim>
                                    <p:anim calcmode="lin" valueType="num">
                                      <p:cBhvr additive="base">
                                        <p:cTn id="24" dur="1000" fill="hold"/>
                                        <p:tgtEl>
                                          <p:spTgt spid="256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611"/>
                                        </p:tgtEl>
                                        <p:attrNameLst>
                                          <p:attrName>style.visibility</p:attrName>
                                        </p:attrNameLst>
                                      </p:cBhvr>
                                      <p:to>
                                        <p:strVal val="visible"/>
                                      </p:to>
                                    </p:set>
                                    <p:anim calcmode="lin" valueType="num">
                                      <p:cBhvr additive="base">
                                        <p:cTn id="27" dur="1000" fill="hold"/>
                                        <p:tgtEl>
                                          <p:spTgt spid="25611"/>
                                        </p:tgtEl>
                                        <p:attrNameLst>
                                          <p:attrName>ppt_x</p:attrName>
                                        </p:attrNameLst>
                                      </p:cBhvr>
                                      <p:tavLst>
                                        <p:tav tm="0">
                                          <p:val>
                                            <p:strVal val="#ppt_x"/>
                                          </p:val>
                                        </p:tav>
                                        <p:tav tm="100000">
                                          <p:val>
                                            <p:strVal val="#ppt_x"/>
                                          </p:val>
                                        </p:tav>
                                      </p:tavLst>
                                    </p:anim>
                                    <p:anim calcmode="lin" valueType="num">
                                      <p:cBhvr additive="base">
                                        <p:cTn id="28" dur="1000" fill="hold"/>
                                        <p:tgtEl>
                                          <p:spTgt spid="256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25603"/>
                                        </p:tgtEl>
                                        <p:attrNameLst>
                                          <p:attrName>style.visibility</p:attrName>
                                        </p:attrNameLst>
                                      </p:cBhvr>
                                      <p:to>
                                        <p:strVal val="visible"/>
                                      </p:to>
                                    </p:set>
                                    <p:anim calcmode="lin" valueType="num">
                                      <p:cBhvr>
                                        <p:cTn id="33" dur="1000" fill="hold"/>
                                        <p:tgtEl>
                                          <p:spTgt spid="25603"/>
                                        </p:tgtEl>
                                        <p:attrNameLst>
                                          <p:attrName>ppt_w</p:attrName>
                                        </p:attrNameLst>
                                      </p:cBhvr>
                                      <p:tavLst>
                                        <p:tav tm="0">
                                          <p:val>
                                            <p:fltVal val="0"/>
                                          </p:val>
                                        </p:tav>
                                        <p:tav tm="100000">
                                          <p:val>
                                            <p:strVal val="#ppt_w"/>
                                          </p:val>
                                        </p:tav>
                                      </p:tavLst>
                                    </p:anim>
                                    <p:anim calcmode="lin" valueType="num">
                                      <p:cBhvr>
                                        <p:cTn id="34" dur="1000" fill="hold"/>
                                        <p:tgtEl>
                                          <p:spTgt spid="2560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25604"/>
                                        </p:tgtEl>
                                        <p:attrNameLst>
                                          <p:attrName>style.visibility</p:attrName>
                                        </p:attrNameLst>
                                      </p:cBhvr>
                                      <p:to>
                                        <p:strVal val="visible"/>
                                      </p:to>
                                    </p:set>
                                    <p:animEffect transition="in" filter="fade">
                                      <p:cBhvr>
                                        <p:cTn id="39" dur="800" decel="100000"/>
                                        <p:tgtEl>
                                          <p:spTgt spid="25604"/>
                                        </p:tgtEl>
                                      </p:cBhvr>
                                    </p:animEffect>
                                    <p:anim calcmode="lin" valueType="num">
                                      <p:cBhvr>
                                        <p:cTn id="40" dur="800" decel="100000" fill="hold"/>
                                        <p:tgtEl>
                                          <p:spTgt spid="25604"/>
                                        </p:tgtEl>
                                        <p:attrNameLst>
                                          <p:attrName>style.rotation</p:attrName>
                                        </p:attrNameLst>
                                      </p:cBhvr>
                                      <p:tavLst>
                                        <p:tav tm="0">
                                          <p:val>
                                            <p:fltVal val="-90"/>
                                          </p:val>
                                        </p:tav>
                                        <p:tav tm="100000">
                                          <p:val>
                                            <p:fltVal val="0"/>
                                          </p:val>
                                        </p:tav>
                                      </p:tavLst>
                                    </p:anim>
                                    <p:anim calcmode="lin" valueType="num">
                                      <p:cBhvr>
                                        <p:cTn id="41" dur="800" decel="100000" fill="hold"/>
                                        <p:tgtEl>
                                          <p:spTgt spid="25604"/>
                                        </p:tgtEl>
                                        <p:attrNameLst>
                                          <p:attrName>ppt_x</p:attrName>
                                        </p:attrNameLst>
                                      </p:cBhvr>
                                      <p:tavLst>
                                        <p:tav tm="0">
                                          <p:val>
                                            <p:strVal val="#ppt_x+0.4"/>
                                          </p:val>
                                        </p:tav>
                                        <p:tav tm="100000">
                                          <p:val>
                                            <p:strVal val="#ppt_x-0.05"/>
                                          </p:val>
                                        </p:tav>
                                      </p:tavLst>
                                    </p:anim>
                                    <p:anim calcmode="lin" valueType="num">
                                      <p:cBhvr>
                                        <p:cTn id="42" dur="800" decel="100000" fill="hold"/>
                                        <p:tgtEl>
                                          <p:spTgt spid="2560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560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5604"/>
                                        </p:tgtEl>
                                        <p:attrNameLst>
                                          <p:attrName>ppt_y</p:attrName>
                                        </p:attrNameLst>
                                      </p:cBhvr>
                                      <p:tavLst>
                                        <p:tav tm="0">
                                          <p:val>
                                            <p:strVal val="#ppt_y+0.1"/>
                                          </p:val>
                                        </p:tav>
                                        <p:tav tm="100000">
                                          <p:val>
                                            <p:strVal val="#ppt_y"/>
                                          </p:val>
                                        </p:tav>
                                      </p:tavLst>
                                    </p:anim>
                                  </p:childTnLst>
                                </p:cTn>
                              </p:par>
                              <p:par>
                                <p:cTn id="45" presetID="2" presetClass="exit" presetSubtype="4" fill="hold" grpId="1" nodeType="withEffect">
                                  <p:stCondLst>
                                    <p:cond delay="0"/>
                                  </p:stCondLst>
                                  <p:childTnLst>
                                    <p:anim calcmode="lin" valueType="num">
                                      <p:cBhvr additive="base">
                                        <p:cTn id="46" dur="500"/>
                                        <p:tgtEl>
                                          <p:spTgt spid="25603"/>
                                        </p:tgtEl>
                                        <p:attrNameLst>
                                          <p:attrName>ppt_x</p:attrName>
                                        </p:attrNameLst>
                                      </p:cBhvr>
                                      <p:tavLst>
                                        <p:tav tm="0">
                                          <p:val>
                                            <p:strVal val="ppt_x"/>
                                          </p:val>
                                        </p:tav>
                                        <p:tav tm="100000">
                                          <p:val>
                                            <p:strVal val="ppt_x"/>
                                          </p:val>
                                        </p:tav>
                                      </p:tavLst>
                                    </p:anim>
                                    <p:anim calcmode="lin" valueType="num">
                                      <p:cBhvr additive="base">
                                        <p:cTn id="47" dur="500"/>
                                        <p:tgtEl>
                                          <p:spTgt spid="25603"/>
                                        </p:tgtEl>
                                        <p:attrNameLst>
                                          <p:attrName>ppt_y</p:attrName>
                                        </p:attrNameLst>
                                      </p:cBhvr>
                                      <p:tavLst>
                                        <p:tav tm="0">
                                          <p:val>
                                            <p:strVal val="ppt_y"/>
                                          </p:val>
                                        </p:tav>
                                        <p:tav tm="100000">
                                          <p:val>
                                            <p:strVal val="1+ppt_h/2"/>
                                          </p:val>
                                        </p:tav>
                                      </p:tavLst>
                                    </p:anim>
                                    <p:set>
                                      <p:cBhvr>
                                        <p:cTn id="48" dur="1" fill="hold">
                                          <p:stCondLst>
                                            <p:cond delay="499"/>
                                          </p:stCondLst>
                                        </p:cTn>
                                        <p:tgtEl>
                                          <p:spTgt spid="25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3" grpId="1" animBg="1"/>
      <p:bldP spid="256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endParaRPr lang="en-US"/>
          </a:p>
          <a:p>
            <a:endParaRPr lang="en-US"/>
          </a:p>
        </p:txBody>
      </p:sp>
      <p:pic>
        <p:nvPicPr>
          <p:cNvPr id="32773" name="Picture 5" descr="hoa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2774" name="WordArt 6"/>
          <p:cNvSpPr>
            <a:spLocks noChangeArrowheads="1" noChangeShapeType="1" noTextEdit="1"/>
          </p:cNvSpPr>
          <p:nvPr/>
        </p:nvSpPr>
        <p:spPr bwMode="auto">
          <a:xfrm>
            <a:off x="609600" y="0"/>
            <a:ext cx="8153400" cy="2514600"/>
          </a:xfrm>
          <a:prstGeom prst="rect">
            <a:avLst/>
          </a:prstGeom>
        </p:spPr>
        <p:txBody>
          <a:bodyPr wrap="none" fromWordArt="1">
            <a:prstTxWarp prst="textPlain">
              <a:avLst>
                <a:gd name="adj" fmla="val 50000"/>
              </a:avLst>
            </a:prstTxWarp>
          </a:bodyPr>
          <a:lstStyle/>
          <a:p>
            <a:pPr algn="ctr"/>
            <a:r>
              <a:rPr lang="en-US" sz="3600" b="1" kern="10" spc="720">
                <a:ln w="9525">
                  <a:solidFill>
                    <a:srgbClr val="FFFFFF"/>
                  </a:solidFill>
                  <a:round/>
                  <a:headEnd/>
                  <a:tailEnd/>
                </a:ln>
                <a:gradFill rotWithShape="0">
                  <a:gsLst>
                    <a:gs pos="0">
                      <a:srgbClr val="4D0808"/>
                    </a:gs>
                    <a:gs pos="30000">
                      <a:srgbClr val="FF0300"/>
                    </a:gs>
                    <a:gs pos="55000">
                      <a:srgbClr val="FF7A00"/>
                    </a:gs>
                    <a:gs pos="100000">
                      <a:srgbClr val="FFF200"/>
                    </a:gs>
                  </a:gsLst>
                  <a:lin ang="5400000" scaled="1"/>
                </a:gradFill>
                <a:effectLst>
                  <a:outerShdw dist="45791" dir="3378596" algn="ctr" rotWithShape="0">
                    <a:srgbClr val="4D4D4D">
                      <a:alpha val="80000"/>
                    </a:srgbClr>
                  </a:outerShdw>
                </a:effectLst>
                <a:latin typeface="Times New Roman"/>
                <a:cs typeface="Times New Roman"/>
              </a:rPr>
              <a:t>Kính chào các thầy cô giáo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2774"/>
                                        </p:tgtEl>
                                        <p:attrNameLst>
                                          <p:attrName>style.visibility</p:attrName>
                                        </p:attrNameLst>
                                      </p:cBhvr>
                                      <p:to>
                                        <p:strVal val="visible"/>
                                      </p:to>
                                    </p:set>
                                    <p:anim calcmode="lin" valueType="num">
                                      <p:cBhvr>
                                        <p:cTn id="7" dur="1000" fill="hold"/>
                                        <p:tgtEl>
                                          <p:spTgt spid="32774"/>
                                        </p:tgtEl>
                                        <p:attrNameLst>
                                          <p:attrName>ppt_w</p:attrName>
                                        </p:attrNameLst>
                                      </p:cBhvr>
                                      <p:tavLst>
                                        <p:tav tm="0">
                                          <p:val>
                                            <p:fltVal val="0"/>
                                          </p:val>
                                        </p:tav>
                                        <p:tav tm="100000">
                                          <p:val>
                                            <p:strVal val="#ppt_w"/>
                                          </p:val>
                                        </p:tav>
                                      </p:tavLst>
                                    </p:anim>
                                    <p:anim calcmode="lin" valueType="num">
                                      <p:cBhvr>
                                        <p:cTn id="8" dur="1000" fill="hold"/>
                                        <p:tgtEl>
                                          <p:spTgt spid="32774"/>
                                        </p:tgtEl>
                                        <p:attrNameLst>
                                          <p:attrName>ppt_h</p:attrName>
                                        </p:attrNameLst>
                                      </p:cBhvr>
                                      <p:tavLst>
                                        <p:tav tm="0">
                                          <p:val>
                                            <p:fltVal val="0"/>
                                          </p:val>
                                        </p:tav>
                                        <p:tav tm="100000">
                                          <p:val>
                                            <p:strVal val="#ppt_h"/>
                                          </p:val>
                                        </p:tav>
                                      </p:tavLst>
                                    </p:anim>
                                    <p:anim calcmode="lin" valueType="num">
                                      <p:cBhvr>
                                        <p:cTn id="9" dur="1000" fill="hold"/>
                                        <p:tgtEl>
                                          <p:spTgt spid="32774"/>
                                        </p:tgtEl>
                                        <p:attrNameLst>
                                          <p:attrName>style.rotation</p:attrName>
                                        </p:attrNameLst>
                                      </p:cBhvr>
                                      <p:tavLst>
                                        <p:tav tm="0">
                                          <p:val>
                                            <p:fltVal val="90"/>
                                          </p:val>
                                        </p:tav>
                                        <p:tav tm="100000">
                                          <p:val>
                                            <p:fltVal val="0"/>
                                          </p:val>
                                        </p:tav>
                                      </p:tavLst>
                                    </p:anim>
                                    <p:animEffect transition="in" filter="fade">
                                      <p:cBhvr>
                                        <p:cTn id="10" dur="1000"/>
                                        <p:tgtEl>
                                          <p:spTgt spid="32774"/>
                                        </p:tgtEl>
                                      </p:cBhvr>
                                    </p:animEffect>
                                  </p:childTnLst>
                                </p:cTn>
                              </p:par>
                              <p:par>
                                <p:cTn id="11" presetID="3" presetClass="path" presetSubtype="0" accel="50000" decel="50000" fill="hold" grpId="1" nodeType="withEffect">
                                  <p:stCondLst>
                                    <p:cond delay="0"/>
                                  </p:stCondLst>
                                  <p:iterate type="lt">
                                    <p:tmPct val="0"/>
                                  </p:iterate>
                                  <p:childTnLst>
                                    <p:animMotion origin="layout" path="M 0 0  C 0.069 0  0.125 0.07458  0.125 0.16647  C 0.125 0.25837  0.069 0.33295  0 0.33295  C -0.069 0.33295  -0.125 0.25837  -0.125 0.16647  C -0.125 0.07458  -0.069 0  0 0  Z" pathEditMode="relative" ptsTypes="">
                                      <p:cBhvr>
                                        <p:cTn id="12" dur="2000" fill="hold"/>
                                        <p:tgtEl>
                                          <p:spTgt spid="327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277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p:cNvSpPr>
            <a:spLocks noChangeArrowheads="1" noChangeShapeType="1" noTextEdit="1"/>
          </p:cNvSpPr>
          <p:nvPr/>
        </p:nvSpPr>
        <p:spPr bwMode="auto">
          <a:xfrm>
            <a:off x="1219200" y="2057400"/>
            <a:ext cx="6019800" cy="19812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a:cs typeface="Times New Roman"/>
              </a:rPr>
              <a:t>TẬP ĐỌC</a:t>
            </a:r>
          </a:p>
        </p:txBody>
      </p:sp>
      <p:sp>
        <p:nvSpPr>
          <p:cNvPr id="2064" name="WordArt 16"/>
          <p:cNvSpPr>
            <a:spLocks noChangeArrowheads="1" noChangeShapeType="1" noTextEdit="1"/>
          </p:cNvSpPr>
          <p:nvPr/>
        </p:nvSpPr>
        <p:spPr bwMode="auto">
          <a:xfrm>
            <a:off x="7315200" y="2590800"/>
            <a:ext cx="1600200" cy="1219200"/>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Times New Roman"/>
                <a:cs typeface="Times New Roman"/>
              </a:rPr>
              <a:t>4</a:t>
            </a:r>
          </a:p>
        </p:txBody>
      </p:sp>
      <p:sp>
        <p:nvSpPr>
          <p:cNvPr id="2065" name="Text Box 17"/>
          <p:cNvSpPr txBox="1">
            <a:spLocks noChangeArrowheads="1"/>
          </p:cNvSpPr>
          <p:nvPr/>
        </p:nvSpPr>
        <p:spPr bwMode="auto">
          <a:xfrm>
            <a:off x="1600200" y="152400"/>
            <a:ext cx="7772400" cy="519113"/>
          </a:xfrm>
          <a:prstGeom prst="rect">
            <a:avLst/>
          </a:prstGeom>
          <a:noFill/>
          <a:ln w="9525">
            <a:noFill/>
            <a:miter lim="800000"/>
            <a:headEnd/>
            <a:tailEnd/>
          </a:ln>
          <a:effectLst/>
        </p:spPr>
        <p:txBody>
          <a:bodyPr>
            <a:spAutoFit/>
          </a:bodyPr>
          <a:lstStyle/>
          <a:p>
            <a:pPr>
              <a:spcBef>
                <a:spcPct val="50000"/>
              </a:spcBef>
            </a:pPr>
            <a:r>
              <a:rPr lang="en-US" b="1"/>
              <a:t>TRƯỜNG TIỂU HỌC HOÀNG VĂN THỤ</a:t>
            </a:r>
          </a:p>
        </p:txBody>
      </p:sp>
      <p:sp>
        <p:nvSpPr>
          <p:cNvPr id="2067" name="WordArt 19"/>
          <p:cNvSpPr>
            <a:spLocks noChangeArrowheads="1" noChangeShapeType="1" noTextEdit="1"/>
          </p:cNvSpPr>
          <p:nvPr/>
        </p:nvSpPr>
        <p:spPr bwMode="auto">
          <a:xfrm>
            <a:off x="1252538" y="3962400"/>
            <a:ext cx="6638925" cy="904875"/>
          </a:xfrm>
          <a:prstGeom prst="rect">
            <a:avLst/>
          </a:prstGeom>
        </p:spPr>
        <p:txBody>
          <a:bodyPr wrap="none" fromWordArt="1">
            <a:prstTxWarp prst="textPlain">
              <a:avLst>
                <a:gd name="adj" fmla="val 50000"/>
              </a:avLst>
            </a:prstTxWarp>
          </a:bodyPr>
          <a:lstStyle/>
          <a:p>
            <a:pPr algn="ctr"/>
            <a:r>
              <a:rPr lang="vi-VN" sz="3600" kern="10">
                <a:ln w="9525">
                  <a:noFill/>
                  <a:round/>
                  <a:headEnd/>
                  <a:tailEnd/>
                </a:ln>
                <a:solidFill>
                  <a:schemeClr val="folHlink"/>
                </a:solidFill>
                <a:effectLst>
                  <a:outerShdw dist="45791" dir="2021404" algn="ctr" rotWithShape="0">
                    <a:srgbClr val="B2B2B2">
                      <a:alpha val="80000"/>
                    </a:srgbClr>
                  </a:outerShdw>
                </a:effectLst>
                <a:latin typeface="Times New Roman"/>
                <a:cs typeface="Times New Roman"/>
              </a:rPr>
              <a:t>BÀI : TRỐNG ĐỒNG ĐÔNG SƠN</a:t>
            </a:r>
            <a:endParaRPr lang="en-US" sz="3600" kern="10">
              <a:ln w="9525">
                <a:noFill/>
                <a:round/>
                <a:headEnd/>
                <a:tailEnd/>
              </a:ln>
              <a:solidFill>
                <a:schemeClr val="folHlink"/>
              </a:solidFill>
              <a:effectLst>
                <a:outerShdw dist="45791" dir="2021404" algn="ctr" rotWithShape="0">
                  <a:srgbClr val="B2B2B2">
                    <a:alpha val="80000"/>
                  </a:srgbClr>
                </a:outerShdw>
              </a:effectLst>
              <a:latin typeface="Times New Roman"/>
              <a:cs typeface="Times New Roman"/>
            </a:endParaRPr>
          </a:p>
        </p:txBody>
      </p:sp>
      <p:sp>
        <p:nvSpPr>
          <p:cNvPr id="2068" name="Text Box 20"/>
          <p:cNvSpPr txBox="1">
            <a:spLocks noChangeArrowheads="1"/>
          </p:cNvSpPr>
          <p:nvPr/>
        </p:nvSpPr>
        <p:spPr bwMode="auto">
          <a:xfrm>
            <a:off x="1524000" y="5257800"/>
            <a:ext cx="6629400" cy="457200"/>
          </a:xfrm>
          <a:prstGeom prst="rect">
            <a:avLst/>
          </a:prstGeom>
          <a:noFill/>
          <a:ln w="9525">
            <a:noFill/>
            <a:miter lim="800000"/>
            <a:headEnd/>
            <a:tailEnd/>
          </a:ln>
          <a:effectLst/>
        </p:spPr>
        <p:txBody>
          <a:bodyPr>
            <a:spAutoFit/>
          </a:bodyPr>
          <a:lstStyle/>
          <a:p>
            <a:pPr>
              <a:spcBef>
                <a:spcPct val="50000"/>
              </a:spcBef>
            </a:pPr>
            <a:r>
              <a:rPr lang="en-US" sz="2400" b="1"/>
              <a:t>NGƯỜI THỰC HIỆN : VŨ THỊ HƯỜNG</a:t>
            </a:r>
          </a:p>
        </p:txBody>
      </p:sp>
      <p:pic>
        <p:nvPicPr>
          <p:cNvPr id="2069" name="Picture 21" descr="FLOWERS"/>
          <p:cNvPicPr>
            <a:picLocks noChangeAspect="1" noChangeArrowheads="1"/>
          </p:cNvPicPr>
          <p:nvPr/>
        </p:nvPicPr>
        <p:blipFill>
          <a:blip r:embed="rId2"/>
          <a:srcRect/>
          <a:stretch>
            <a:fillRect/>
          </a:stretch>
        </p:blipFill>
        <p:spPr bwMode="auto">
          <a:xfrm>
            <a:off x="7467600" y="152400"/>
            <a:ext cx="1371600" cy="1228725"/>
          </a:xfrm>
          <a:prstGeom prst="rect">
            <a:avLst/>
          </a:prstGeom>
          <a:noFill/>
        </p:spPr>
      </p:pic>
      <p:pic>
        <p:nvPicPr>
          <p:cNvPr id="2070" name="Picture 22" descr="FLOWERS"/>
          <p:cNvPicPr>
            <a:picLocks noChangeAspect="1" noChangeArrowheads="1"/>
          </p:cNvPicPr>
          <p:nvPr/>
        </p:nvPicPr>
        <p:blipFill>
          <a:blip r:embed="rId2"/>
          <a:srcRect/>
          <a:stretch>
            <a:fillRect/>
          </a:stretch>
        </p:blipFill>
        <p:spPr bwMode="auto">
          <a:xfrm>
            <a:off x="228600" y="152400"/>
            <a:ext cx="1371600" cy="1228725"/>
          </a:xfrm>
          <a:prstGeom prst="rect">
            <a:avLst/>
          </a:prstGeom>
          <a:noFill/>
        </p:spPr>
      </p:pic>
      <p:pic>
        <p:nvPicPr>
          <p:cNvPr id="2072" name="Picture 24" descr="BALLOON3"/>
          <p:cNvPicPr>
            <a:picLocks noChangeAspect="1" noChangeArrowheads="1"/>
          </p:cNvPicPr>
          <p:nvPr/>
        </p:nvPicPr>
        <p:blipFill>
          <a:blip r:embed="rId3"/>
          <a:srcRect/>
          <a:stretch>
            <a:fillRect/>
          </a:stretch>
        </p:blipFill>
        <p:spPr bwMode="auto">
          <a:xfrm>
            <a:off x="3886200" y="533400"/>
            <a:ext cx="1333500" cy="1895475"/>
          </a:xfrm>
          <a:prstGeom prst="rect">
            <a:avLst/>
          </a:prstGeom>
          <a:noFill/>
        </p:spPr>
      </p:pic>
      <p:pic>
        <p:nvPicPr>
          <p:cNvPr id="2074" name="Picture 26" descr="FIREWRK4"/>
          <p:cNvPicPr>
            <a:picLocks noChangeAspect="1" noChangeArrowheads="1"/>
          </p:cNvPicPr>
          <p:nvPr/>
        </p:nvPicPr>
        <p:blipFill>
          <a:blip r:embed="rId4"/>
          <a:srcRect/>
          <a:stretch>
            <a:fillRect/>
          </a:stretch>
        </p:blipFill>
        <p:spPr bwMode="auto">
          <a:xfrm>
            <a:off x="1676400" y="914400"/>
            <a:ext cx="1447800" cy="1009650"/>
          </a:xfrm>
          <a:prstGeom prst="rect">
            <a:avLst/>
          </a:prstGeom>
          <a:noFill/>
        </p:spPr>
      </p:pic>
      <p:pic>
        <p:nvPicPr>
          <p:cNvPr id="2075" name="Picture 27" descr="FIREWRK4"/>
          <p:cNvPicPr>
            <a:picLocks noChangeAspect="1" noChangeArrowheads="1"/>
          </p:cNvPicPr>
          <p:nvPr/>
        </p:nvPicPr>
        <p:blipFill>
          <a:blip r:embed="rId4"/>
          <a:srcRect/>
          <a:stretch>
            <a:fillRect/>
          </a:stretch>
        </p:blipFill>
        <p:spPr bwMode="auto">
          <a:xfrm>
            <a:off x="5638800" y="914400"/>
            <a:ext cx="1447800" cy="1009650"/>
          </a:xfrm>
          <a:prstGeom prst="rect">
            <a:avLst/>
          </a:prstGeom>
          <a:noFill/>
        </p:spPr>
      </p:pic>
      <p:pic>
        <p:nvPicPr>
          <p:cNvPr id="2076" name="Picture 28" descr="WhitecornerFlower"/>
          <p:cNvPicPr>
            <a:picLocks noChangeAspect="1" noChangeArrowheads="1"/>
          </p:cNvPicPr>
          <p:nvPr/>
        </p:nvPicPr>
        <p:blipFill>
          <a:blip r:embed="rId5"/>
          <a:srcRect/>
          <a:stretch>
            <a:fillRect/>
          </a:stretch>
        </p:blipFill>
        <p:spPr bwMode="auto">
          <a:xfrm>
            <a:off x="-228600" y="3657600"/>
            <a:ext cx="4953000" cy="3200400"/>
          </a:xfrm>
          <a:prstGeom prst="rect">
            <a:avLst/>
          </a:prstGeom>
          <a:noFill/>
        </p:spPr>
      </p:pic>
      <p:pic>
        <p:nvPicPr>
          <p:cNvPr id="2077" name="Picture 29" descr="WhitecornerFlower"/>
          <p:cNvPicPr>
            <a:picLocks noChangeAspect="1" noChangeArrowheads="1"/>
          </p:cNvPicPr>
          <p:nvPr/>
        </p:nvPicPr>
        <p:blipFill>
          <a:blip r:embed="rId6"/>
          <a:srcRect/>
          <a:stretch>
            <a:fillRect/>
          </a:stretch>
        </p:blipFill>
        <p:spPr bwMode="auto">
          <a:xfrm>
            <a:off x="5638800" y="3352800"/>
            <a:ext cx="3505200"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65"/>
                                        </p:tgtEl>
                                        <p:attrNameLst>
                                          <p:attrName>style.visibility</p:attrName>
                                        </p:attrNameLst>
                                      </p:cBhvr>
                                      <p:to>
                                        <p:strVal val="visible"/>
                                      </p:to>
                                    </p:set>
                                    <p:anim calcmode="discrete" valueType="clr">
                                      <p:cBhvr override="childStyle">
                                        <p:cTn id="7" dur="80"/>
                                        <p:tgtEl>
                                          <p:spTgt spid="20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65"/>
                                        </p:tgtEl>
                                        <p:attrNameLst>
                                          <p:attrName>fillcolor</p:attrName>
                                        </p:attrNameLst>
                                      </p:cBhvr>
                                      <p:tavLst>
                                        <p:tav tm="0">
                                          <p:val>
                                            <p:clrVal>
                                              <a:schemeClr val="accent2"/>
                                            </p:clrVal>
                                          </p:val>
                                        </p:tav>
                                        <p:tav tm="50000">
                                          <p:val>
                                            <p:clrVal>
                                              <a:schemeClr val="hlink"/>
                                            </p:clrVal>
                                          </p:val>
                                        </p:tav>
                                      </p:tavLst>
                                    </p:anim>
                                    <p:set>
                                      <p:cBhvr>
                                        <p:cTn id="9" dur="80"/>
                                        <p:tgtEl>
                                          <p:spTgt spid="2065"/>
                                        </p:tgtEl>
                                        <p:attrNameLst>
                                          <p:attrName>fill.type</p:attrName>
                                        </p:attrNameLst>
                                      </p:cBhvr>
                                      <p:to>
                                        <p:strVal val="solid"/>
                                      </p:to>
                                    </p:se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059"/>
                                        </p:tgtEl>
                                        <p:attrNameLst>
                                          <p:attrName>style.visibility</p:attrName>
                                        </p:attrNameLst>
                                      </p:cBhvr>
                                      <p:to>
                                        <p:strVal val="visible"/>
                                      </p:to>
                                    </p:set>
                                    <p:animEffect transition="in" filter="checkerboard(across)">
                                      <p:cBhvr>
                                        <p:cTn id="13" dur="500"/>
                                        <p:tgtEl>
                                          <p:spTgt spid="205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064"/>
                                        </p:tgtEl>
                                        <p:attrNameLst>
                                          <p:attrName>style.visibility</p:attrName>
                                        </p:attrNameLst>
                                      </p:cBhvr>
                                      <p:to>
                                        <p:strVal val="visible"/>
                                      </p:to>
                                    </p:set>
                                    <p:animEffect transition="in" filter="checkerboard(across)">
                                      <p:cBhvr>
                                        <p:cTn id="16" dur="500"/>
                                        <p:tgtEl>
                                          <p:spTgt spid="2064"/>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067"/>
                                        </p:tgtEl>
                                        <p:attrNameLst>
                                          <p:attrName>style.visibility</p:attrName>
                                        </p:attrNameLst>
                                      </p:cBhvr>
                                      <p:to>
                                        <p:strVal val="visible"/>
                                      </p:to>
                                    </p:set>
                                    <p:animEffect transition="in" filter="blinds(horizontal)">
                                      <p:cBhvr>
                                        <p:cTn id="20" dur="500"/>
                                        <p:tgtEl>
                                          <p:spTgt spid="2067"/>
                                        </p:tgtEl>
                                      </p:cBhvr>
                                    </p:animEffect>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2068"/>
                                        </p:tgtEl>
                                        <p:attrNameLst>
                                          <p:attrName>style.visibility</p:attrName>
                                        </p:attrNameLst>
                                      </p:cBhvr>
                                      <p:to>
                                        <p:strVal val="visible"/>
                                      </p:to>
                                    </p:set>
                                    <p:anim calcmode="lin" valueType="num">
                                      <p:cBhvr>
                                        <p:cTn id="24" dur="1000" fill="hold"/>
                                        <p:tgtEl>
                                          <p:spTgt spid="2068"/>
                                        </p:tgtEl>
                                        <p:attrNameLst>
                                          <p:attrName>ppt_w</p:attrName>
                                        </p:attrNameLst>
                                      </p:cBhvr>
                                      <p:tavLst>
                                        <p:tav tm="0">
                                          <p:val>
                                            <p:fltVal val="0"/>
                                          </p:val>
                                        </p:tav>
                                        <p:tav tm="100000">
                                          <p:val>
                                            <p:strVal val="#ppt_w"/>
                                          </p:val>
                                        </p:tav>
                                      </p:tavLst>
                                    </p:anim>
                                    <p:anim calcmode="lin" valueType="num">
                                      <p:cBhvr>
                                        <p:cTn id="25" dur="1000" fill="hold"/>
                                        <p:tgtEl>
                                          <p:spTgt spid="2068"/>
                                        </p:tgtEl>
                                        <p:attrNameLst>
                                          <p:attrName>ppt_h</p:attrName>
                                        </p:attrNameLst>
                                      </p:cBhvr>
                                      <p:tavLst>
                                        <p:tav tm="0">
                                          <p:val>
                                            <p:fltVal val="0"/>
                                          </p:val>
                                        </p:tav>
                                        <p:tav tm="100000">
                                          <p:val>
                                            <p:strVal val="#ppt_h"/>
                                          </p:val>
                                        </p:tav>
                                      </p:tavLst>
                                    </p:anim>
                                    <p:anim calcmode="lin" valueType="num">
                                      <p:cBhvr>
                                        <p:cTn id="26" dur="1000" fill="hold"/>
                                        <p:tgtEl>
                                          <p:spTgt spid="2068"/>
                                        </p:tgtEl>
                                        <p:attrNameLst>
                                          <p:attrName>style.rotation</p:attrName>
                                        </p:attrNameLst>
                                      </p:cBhvr>
                                      <p:tavLst>
                                        <p:tav tm="0">
                                          <p:val>
                                            <p:fltVal val="360"/>
                                          </p:val>
                                        </p:tav>
                                        <p:tav tm="100000">
                                          <p:val>
                                            <p:fltVal val="0"/>
                                          </p:val>
                                        </p:tav>
                                      </p:tavLst>
                                    </p:anim>
                                    <p:animEffect transition="in" filter="fade">
                                      <p:cBhvr>
                                        <p:cTn id="27" dur="10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P spid="2064" grpId="0" animBg="1"/>
      <p:bldP spid="2065" grpId="0"/>
      <p:bldP spid="2067" grpId="0" animBg="1"/>
      <p:bldP spid="20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WordArt 6"/>
          <p:cNvSpPr>
            <a:spLocks noChangeArrowheads="1" noChangeShapeType="1" noTextEdit="1"/>
          </p:cNvSpPr>
          <p:nvPr/>
        </p:nvSpPr>
        <p:spPr bwMode="auto">
          <a:xfrm>
            <a:off x="152400" y="1752600"/>
            <a:ext cx="2514600" cy="52387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Bài cũ:</a:t>
            </a:r>
          </a:p>
        </p:txBody>
      </p:sp>
      <p:sp>
        <p:nvSpPr>
          <p:cNvPr id="10247" name="Text Box 7"/>
          <p:cNvSpPr txBox="1">
            <a:spLocks noChangeArrowheads="1"/>
          </p:cNvSpPr>
          <p:nvPr/>
        </p:nvSpPr>
        <p:spPr bwMode="auto">
          <a:xfrm>
            <a:off x="2133600" y="2362200"/>
            <a:ext cx="51816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0252" name="Text Box 12"/>
          <p:cNvSpPr txBox="1">
            <a:spLocks noChangeArrowheads="1"/>
          </p:cNvSpPr>
          <p:nvPr/>
        </p:nvSpPr>
        <p:spPr bwMode="auto">
          <a:xfrm>
            <a:off x="838200" y="4648200"/>
            <a:ext cx="7620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0261" name="WordArt 21"/>
          <p:cNvSpPr>
            <a:spLocks noChangeArrowheads="1" noChangeShapeType="1" noTextEdit="1"/>
          </p:cNvSpPr>
          <p:nvPr/>
        </p:nvSpPr>
        <p:spPr bwMode="auto">
          <a:xfrm>
            <a:off x="2895600" y="1905000"/>
            <a:ext cx="5648325" cy="5238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solidFill>
                  <a:srgbClr val="FF0000"/>
                </a:solidFill>
                <a:latin typeface="Times New Roman"/>
                <a:cs typeface="Times New Roman"/>
              </a:rPr>
              <a:t>BỐN ANH TÀI (TIẾP THEO)</a:t>
            </a:r>
          </a:p>
        </p:txBody>
      </p:sp>
      <p:sp>
        <p:nvSpPr>
          <p:cNvPr id="10262" name="Text Box 22"/>
          <p:cNvSpPr txBox="1">
            <a:spLocks noChangeArrowheads="1"/>
          </p:cNvSpPr>
          <p:nvPr/>
        </p:nvSpPr>
        <p:spPr bwMode="auto">
          <a:xfrm>
            <a:off x="228600" y="2743200"/>
            <a:ext cx="8686800" cy="1066800"/>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rPr>
              <a:t>1/Tới nơi yêu tinh ở, anh em Cẩu Khây  gặp ai và đã được giúp đỡ như thế nào?</a:t>
            </a:r>
          </a:p>
        </p:txBody>
      </p:sp>
      <p:sp>
        <p:nvSpPr>
          <p:cNvPr id="10263" name="Text Box 23"/>
          <p:cNvSpPr txBox="1">
            <a:spLocks noChangeArrowheads="1"/>
          </p:cNvSpPr>
          <p:nvPr/>
        </p:nvSpPr>
        <p:spPr bwMode="auto">
          <a:xfrm>
            <a:off x="304800" y="3733800"/>
            <a:ext cx="8305800" cy="1554163"/>
          </a:xfrm>
          <a:prstGeom prst="rect">
            <a:avLst/>
          </a:prstGeom>
          <a:noFill/>
          <a:ln w="9525">
            <a:noFill/>
            <a:miter lim="800000"/>
            <a:headEnd/>
            <a:tailEnd/>
          </a:ln>
          <a:effectLst/>
        </p:spPr>
        <p:txBody>
          <a:bodyPr>
            <a:spAutoFit/>
          </a:bodyPr>
          <a:lstStyle/>
          <a:p>
            <a:pPr>
              <a:spcBef>
                <a:spcPct val="50000"/>
              </a:spcBef>
            </a:pPr>
            <a:r>
              <a:rPr lang="en-US" sz="3200">
                <a:solidFill>
                  <a:srgbClr val="33CC33"/>
                </a:solidFill>
                <a:latin typeface="Times New Roman" pitchFamily="18" charset="0"/>
              </a:rPr>
              <a:t>	Anh em Cẩu Khây chỉ gặp một bà cụ còn sống sót .Bà cụ nấu cơm cho ăn và cho họ ngủ nhờ</a:t>
            </a:r>
          </a:p>
        </p:txBody>
      </p:sp>
      <p:sp>
        <p:nvSpPr>
          <p:cNvPr id="10264" name="Text Box 24"/>
          <p:cNvSpPr txBox="1">
            <a:spLocks noChangeArrowheads="1"/>
          </p:cNvSpPr>
          <p:nvPr/>
        </p:nvSpPr>
        <p:spPr bwMode="auto">
          <a:xfrm>
            <a:off x="228600" y="2743200"/>
            <a:ext cx="7391400" cy="579438"/>
          </a:xfrm>
          <a:prstGeom prst="rect">
            <a:avLst/>
          </a:prstGeom>
          <a:noFill/>
          <a:ln w="9525">
            <a:noFill/>
            <a:miter lim="800000"/>
            <a:headEnd/>
            <a:tailEnd/>
          </a:ln>
          <a:effectLst/>
        </p:spPr>
        <p:txBody>
          <a:bodyPr>
            <a:spAutoFit/>
          </a:bodyPr>
          <a:lstStyle/>
          <a:p>
            <a:pPr>
              <a:spcBef>
                <a:spcPct val="50000"/>
              </a:spcBef>
            </a:pPr>
            <a:r>
              <a:rPr lang="en-US" sz="3200"/>
              <a:t>2/Ý nghĩa của câu chuyện này là gì?</a:t>
            </a:r>
          </a:p>
        </p:txBody>
      </p:sp>
      <p:sp>
        <p:nvSpPr>
          <p:cNvPr id="10265" name="Text Box 25"/>
          <p:cNvSpPr txBox="1">
            <a:spLocks noChangeArrowheads="1"/>
          </p:cNvSpPr>
          <p:nvPr/>
        </p:nvSpPr>
        <p:spPr bwMode="auto">
          <a:xfrm>
            <a:off x="228600" y="3733800"/>
            <a:ext cx="8915400" cy="1554163"/>
          </a:xfrm>
          <a:prstGeom prst="rect">
            <a:avLst/>
          </a:prstGeom>
          <a:noFill/>
          <a:ln w="9525">
            <a:noFill/>
            <a:miter lim="800000"/>
            <a:headEnd/>
            <a:tailEnd/>
          </a:ln>
          <a:effectLst/>
        </p:spPr>
        <p:txBody>
          <a:bodyPr>
            <a:spAutoFit/>
          </a:bodyPr>
          <a:lstStyle/>
          <a:p>
            <a:pPr>
              <a:spcBef>
                <a:spcPct val="50000"/>
              </a:spcBef>
            </a:pPr>
            <a:r>
              <a:rPr lang="en-US" sz="3200">
                <a:solidFill>
                  <a:srgbClr val="FF6600"/>
                </a:solidFill>
                <a:latin typeface="Times New Roman" pitchFamily="18" charset="0"/>
              </a:rPr>
              <a:t>	Câu chuyện ca ngợi sức khoẻ ,tài năng ,tinh thần đoàn kết ,hiệp lực chiến đấu quy phục yêu tinh ,cứu dân bản của bốn anh em Cẩu Khây.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heel(4)">
                                      <p:cBhvr>
                                        <p:cTn id="7" dur="10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0261"/>
                                        </p:tgtEl>
                                        <p:attrNameLst>
                                          <p:attrName>style.visibility</p:attrName>
                                        </p:attrNameLst>
                                      </p:cBhvr>
                                      <p:to>
                                        <p:strVal val="visible"/>
                                      </p:to>
                                    </p:set>
                                    <p:anim calcmode="lin" valueType="num">
                                      <p:cBhvr>
                                        <p:cTn id="12" dur="1000" fill="hold"/>
                                        <p:tgtEl>
                                          <p:spTgt spid="10261"/>
                                        </p:tgtEl>
                                        <p:attrNameLst>
                                          <p:attrName>ppt_w</p:attrName>
                                        </p:attrNameLst>
                                      </p:cBhvr>
                                      <p:tavLst>
                                        <p:tav tm="0">
                                          <p:val>
                                            <p:fltVal val="0"/>
                                          </p:val>
                                        </p:tav>
                                        <p:tav tm="100000">
                                          <p:val>
                                            <p:strVal val="#ppt_w"/>
                                          </p:val>
                                        </p:tav>
                                      </p:tavLst>
                                    </p:anim>
                                    <p:anim calcmode="lin" valueType="num">
                                      <p:cBhvr>
                                        <p:cTn id="13" dur="1000" fill="hold"/>
                                        <p:tgtEl>
                                          <p:spTgt spid="10261"/>
                                        </p:tgtEl>
                                        <p:attrNameLst>
                                          <p:attrName>ppt_h</p:attrName>
                                        </p:attrNameLst>
                                      </p:cBhvr>
                                      <p:tavLst>
                                        <p:tav tm="0">
                                          <p:val>
                                            <p:fltVal val="0"/>
                                          </p:val>
                                        </p:tav>
                                        <p:tav tm="100000">
                                          <p:val>
                                            <p:strVal val="#ppt_h"/>
                                          </p:val>
                                        </p:tav>
                                      </p:tavLst>
                                    </p:anim>
                                    <p:anim calcmode="lin" valueType="num">
                                      <p:cBhvr>
                                        <p:cTn id="14" dur="1000" fill="hold"/>
                                        <p:tgtEl>
                                          <p:spTgt spid="10261"/>
                                        </p:tgtEl>
                                        <p:attrNameLst>
                                          <p:attrName>style.rotation</p:attrName>
                                        </p:attrNameLst>
                                      </p:cBhvr>
                                      <p:tavLst>
                                        <p:tav tm="0">
                                          <p:val>
                                            <p:fltVal val="90"/>
                                          </p:val>
                                        </p:tav>
                                        <p:tav tm="100000">
                                          <p:val>
                                            <p:fltVal val="0"/>
                                          </p:val>
                                        </p:tav>
                                      </p:tavLst>
                                    </p:anim>
                                    <p:animEffect transition="in" filter="fade">
                                      <p:cBhvr>
                                        <p:cTn id="15" dur="1000"/>
                                        <p:tgtEl>
                                          <p:spTgt spid="10261"/>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262"/>
                                        </p:tgtEl>
                                        <p:attrNameLst>
                                          <p:attrName>style.visibility</p:attrName>
                                        </p:attrNameLst>
                                      </p:cBhvr>
                                      <p:to>
                                        <p:strVal val="visible"/>
                                      </p:to>
                                    </p:set>
                                    <p:anim calcmode="discrete" valueType="clr">
                                      <p:cBhvr override="childStyle">
                                        <p:cTn id="20" dur="80"/>
                                        <p:tgtEl>
                                          <p:spTgt spid="1026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262"/>
                                        </p:tgtEl>
                                        <p:attrNameLst>
                                          <p:attrName>fillcolor</p:attrName>
                                        </p:attrNameLst>
                                      </p:cBhvr>
                                      <p:tavLst>
                                        <p:tav tm="0">
                                          <p:val>
                                            <p:clrVal>
                                              <a:schemeClr val="accent2"/>
                                            </p:clrVal>
                                          </p:val>
                                        </p:tav>
                                        <p:tav tm="50000">
                                          <p:val>
                                            <p:clrVal>
                                              <a:schemeClr val="hlink"/>
                                            </p:clrVal>
                                          </p:val>
                                        </p:tav>
                                      </p:tavLst>
                                    </p:anim>
                                    <p:set>
                                      <p:cBhvr>
                                        <p:cTn id="22" dur="80"/>
                                        <p:tgtEl>
                                          <p:spTgt spid="10262"/>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263"/>
                                        </p:tgtEl>
                                        <p:attrNameLst>
                                          <p:attrName>style.visibility</p:attrName>
                                        </p:attrNameLst>
                                      </p:cBhvr>
                                      <p:to>
                                        <p:strVal val="visible"/>
                                      </p:to>
                                    </p:set>
                                    <p:anim calcmode="lin" valueType="num">
                                      <p:cBhvr additive="base">
                                        <p:cTn id="27" dur="1000" fill="hold"/>
                                        <p:tgtEl>
                                          <p:spTgt spid="10263"/>
                                        </p:tgtEl>
                                        <p:attrNameLst>
                                          <p:attrName>ppt_x</p:attrName>
                                        </p:attrNameLst>
                                      </p:cBhvr>
                                      <p:tavLst>
                                        <p:tav tm="0">
                                          <p:val>
                                            <p:strVal val="#ppt_x"/>
                                          </p:val>
                                        </p:tav>
                                        <p:tav tm="100000">
                                          <p:val>
                                            <p:strVal val="#ppt_x"/>
                                          </p:val>
                                        </p:tav>
                                      </p:tavLst>
                                    </p:anim>
                                    <p:anim calcmode="lin" valueType="num">
                                      <p:cBhvr additive="base">
                                        <p:cTn id="28" dur="1000" fill="hold"/>
                                        <p:tgtEl>
                                          <p:spTgt spid="1026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0264"/>
                                        </p:tgtEl>
                                        <p:attrNameLst>
                                          <p:attrName>style.visibility</p:attrName>
                                        </p:attrNameLst>
                                      </p:cBhvr>
                                      <p:to>
                                        <p:strVal val="visible"/>
                                      </p:to>
                                    </p:set>
                                    <p:anim calcmode="discrete" valueType="clr">
                                      <p:cBhvr override="childStyle">
                                        <p:cTn id="33" dur="80"/>
                                        <p:tgtEl>
                                          <p:spTgt spid="10264"/>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0264"/>
                                        </p:tgtEl>
                                        <p:attrNameLst>
                                          <p:attrName>fillcolor</p:attrName>
                                        </p:attrNameLst>
                                      </p:cBhvr>
                                      <p:tavLst>
                                        <p:tav tm="0">
                                          <p:val>
                                            <p:clrVal>
                                              <a:schemeClr val="accent2"/>
                                            </p:clrVal>
                                          </p:val>
                                        </p:tav>
                                        <p:tav tm="50000">
                                          <p:val>
                                            <p:clrVal>
                                              <a:schemeClr val="hlink"/>
                                            </p:clrVal>
                                          </p:val>
                                        </p:tav>
                                      </p:tavLst>
                                    </p:anim>
                                    <p:set>
                                      <p:cBhvr>
                                        <p:cTn id="35" dur="80"/>
                                        <p:tgtEl>
                                          <p:spTgt spid="10264"/>
                                        </p:tgtEl>
                                        <p:attrNameLst>
                                          <p:attrName>fill.type</p:attrName>
                                        </p:attrNameLst>
                                      </p:cBhvr>
                                      <p:to>
                                        <p:strVal val="solid"/>
                                      </p:to>
                                    </p:set>
                                  </p:childTnLst>
                                </p:cTn>
                              </p:par>
                              <p:par>
                                <p:cTn id="36" presetID="55" presetClass="exit" presetSubtype="0" fill="hold" grpId="1" nodeType="withEffect">
                                  <p:stCondLst>
                                    <p:cond delay="0"/>
                                  </p:stCondLst>
                                  <p:childTnLst>
                                    <p:anim calcmode="lin" valueType="num">
                                      <p:cBhvr>
                                        <p:cTn id="37" dur="1000"/>
                                        <p:tgtEl>
                                          <p:spTgt spid="10263"/>
                                        </p:tgtEl>
                                        <p:attrNameLst>
                                          <p:attrName>ppt_w</p:attrName>
                                        </p:attrNameLst>
                                      </p:cBhvr>
                                      <p:tavLst>
                                        <p:tav tm="0">
                                          <p:val>
                                            <p:strVal val="ppt_w"/>
                                          </p:val>
                                        </p:tav>
                                        <p:tav tm="100000">
                                          <p:val>
                                            <p:strVal val="ppt_w*0.70"/>
                                          </p:val>
                                        </p:tav>
                                      </p:tavLst>
                                    </p:anim>
                                    <p:anim calcmode="lin" valueType="num">
                                      <p:cBhvr>
                                        <p:cTn id="38" dur="1000"/>
                                        <p:tgtEl>
                                          <p:spTgt spid="10263"/>
                                        </p:tgtEl>
                                        <p:attrNameLst>
                                          <p:attrName>ppt_h</p:attrName>
                                        </p:attrNameLst>
                                      </p:cBhvr>
                                      <p:tavLst>
                                        <p:tav tm="0">
                                          <p:val>
                                            <p:strVal val="ppt_h"/>
                                          </p:val>
                                        </p:tav>
                                        <p:tav tm="100000">
                                          <p:val>
                                            <p:strVal val="ppt_h"/>
                                          </p:val>
                                        </p:tav>
                                      </p:tavLst>
                                    </p:anim>
                                    <p:animEffect transition="out" filter="fade">
                                      <p:cBhvr>
                                        <p:cTn id="39" dur="1000"/>
                                        <p:tgtEl>
                                          <p:spTgt spid="10263"/>
                                        </p:tgtEl>
                                      </p:cBhvr>
                                    </p:animEffect>
                                    <p:set>
                                      <p:cBhvr>
                                        <p:cTn id="40" dur="1" fill="hold">
                                          <p:stCondLst>
                                            <p:cond delay="999"/>
                                          </p:stCondLst>
                                        </p:cTn>
                                        <p:tgtEl>
                                          <p:spTgt spid="10263"/>
                                        </p:tgtEl>
                                        <p:attrNameLst>
                                          <p:attrName>style.visibility</p:attrName>
                                        </p:attrNameLst>
                                      </p:cBhvr>
                                      <p:to>
                                        <p:strVal val="hidden"/>
                                      </p:to>
                                    </p:set>
                                  </p:childTnLst>
                                </p:cTn>
                              </p:par>
                              <p:par>
                                <p:cTn id="41" presetID="55" presetClass="exit" presetSubtype="0" fill="hold" grpId="1" nodeType="withEffect">
                                  <p:stCondLst>
                                    <p:cond delay="0"/>
                                  </p:stCondLst>
                                  <p:iterate type="lt">
                                    <p:tmPct val="0"/>
                                  </p:iterate>
                                  <p:childTnLst>
                                    <p:anim calcmode="lin" valueType="num">
                                      <p:cBhvr>
                                        <p:cTn id="42" dur="1000"/>
                                        <p:tgtEl>
                                          <p:spTgt spid="10262"/>
                                        </p:tgtEl>
                                        <p:attrNameLst>
                                          <p:attrName>ppt_w</p:attrName>
                                        </p:attrNameLst>
                                      </p:cBhvr>
                                      <p:tavLst>
                                        <p:tav tm="0">
                                          <p:val>
                                            <p:strVal val="ppt_w"/>
                                          </p:val>
                                        </p:tav>
                                        <p:tav tm="100000">
                                          <p:val>
                                            <p:strVal val="ppt_w*0.70"/>
                                          </p:val>
                                        </p:tav>
                                      </p:tavLst>
                                    </p:anim>
                                    <p:anim calcmode="lin" valueType="num">
                                      <p:cBhvr>
                                        <p:cTn id="43" dur="1000"/>
                                        <p:tgtEl>
                                          <p:spTgt spid="10262"/>
                                        </p:tgtEl>
                                        <p:attrNameLst>
                                          <p:attrName>ppt_h</p:attrName>
                                        </p:attrNameLst>
                                      </p:cBhvr>
                                      <p:tavLst>
                                        <p:tav tm="0">
                                          <p:val>
                                            <p:strVal val="ppt_h"/>
                                          </p:val>
                                        </p:tav>
                                        <p:tav tm="100000">
                                          <p:val>
                                            <p:strVal val="ppt_h"/>
                                          </p:val>
                                        </p:tav>
                                      </p:tavLst>
                                    </p:anim>
                                    <p:animEffect transition="out" filter="fade">
                                      <p:cBhvr>
                                        <p:cTn id="44" dur="1000"/>
                                        <p:tgtEl>
                                          <p:spTgt spid="10262"/>
                                        </p:tgtEl>
                                      </p:cBhvr>
                                    </p:animEffect>
                                    <p:set>
                                      <p:cBhvr>
                                        <p:cTn id="45" dur="1" fill="hold">
                                          <p:stCondLst>
                                            <p:cond delay="999"/>
                                          </p:stCondLst>
                                        </p:cTn>
                                        <p:tgtEl>
                                          <p:spTgt spid="1026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10265"/>
                                        </p:tgtEl>
                                        <p:attrNameLst>
                                          <p:attrName>style.visibility</p:attrName>
                                        </p:attrNameLst>
                                      </p:cBhvr>
                                      <p:to>
                                        <p:strVal val="visible"/>
                                      </p:to>
                                    </p:set>
                                    <p:animEffect transition="in" filter="wedge">
                                      <p:cBhvr>
                                        <p:cTn id="50" dur="1000"/>
                                        <p:tgtEl>
                                          <p:spTgt spid="10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61" grpId="0" animBg="1"/>
      <p:bldP spid="10262" grpId="0"/>
      <p:bldP spid="10262" grpId="1"/>
      <p:bldP spid="10263" grpId="0"/>
      <p:bldP spid="10263" grpId="1"/>
      <p:bldP spid="10264" grpId="0"/>
      <p:bldP spid="102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2743200" y="304800"/>
            <a:ext cx="3810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1271" name="WordArt 7"/>
          <p:cNvSpPr>
            <a:spLocks noChangeArrowheads="1" noChangeShapeType="1" noTextEdit="1"/>
          </p:cNvSpPr>
          <p:nvPr/>
        </p:nvSpPr>
        <p:spPr bwMode="auto">
          <a:xfrm>
            <a:off x="1524000" y="1219200"/>
            <a:ext cx="5562600" cy="4572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Trống đồng Đông Sơn</a:t>
            </a:r>
            <a:endPar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
        <p:nvSpPr>
          <p:cNvPr id="11272" name="Text Box 8"/>
          <p:cNvSpPr txBox="1">
            <a:spLocks noChangeArrowheads="1"/>
          </p:cNvSpPr>
          <p:nvPr/>
        </p:nvSpPr>
        <p:spPr bwMode="auto">
          <a:xfrm>
            <a:off x="5562600" y="1371600"/>
            <a:ext cx="31242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1273" name="Text Box 9"/>
          <p:cNvSpPr txBox="1">
            <a:spLocks noChangeArrowheads="1"/>
          </p:cNvSpPr>
          <p:nvPr/>
        </p:nvSpPr>
        <p:spPr bwMode="auto">
          <a:xfrm>
            <a:off x="5715000" y="1676400"/>
            <a:ext cx="3352800" cy="457200"/>
          </a:xfrm>
          <a:prstGeom prst="rect">
            <a:avLst/>
          </a:prstGeom>
          <a:noFill/>
          <a:ln w="9525">
            <a:noFill/>
            <a:miter lim="800000"/>
            <a:headEnd/>
            <a:tailEnd/>
          </a:ln>
          <a:effectLst/>
        </p:spPr>
        <p:txBody>
          <a:bodyPr>
            <a:spAutoFit/>
          </a:bodyPr>
          <a:lstStyle/>
          <a:p>
            <a:pPr>
              <a:spcBef>
                <a:spcPct val="50000"/>
              </a:spcBef>
            </a:pPr>
            <a:r>
              <a:rPr lang="en-US" sz="2400">
                <a:solidFill>
                  <a:srgbClr val="FF3399"/>
                </a:solidFill>
              </a:rPr>
              <a:t>Nguyễn Văn Huyên</a:t>
            </a:r>
          </a:p>
        </p:txBody>
      </p:sp>
      <p:pic>
        <p:nvPicPr>
          <p:cNvPr id="11277" name="Picture 13" descr="http://t1.gstatic.com/images?q=tbn:ptvRTf1Xs5o4WM:http://thuvienkhoahoc.com/tusach/images/V%E1%BB%8B_tr%C3%AD_ph%C3%A1t_hi%E1%BB%87n_di_t%C3%ADch_tr%E1%BB%91ng_%C4%91%E1%BB%93ng_%C4%90%C3%B4ng_S%C6%A1n_t%E1%BA%A1i_VN.jpg">
            <a:hlinkClick r:id="rId2"/>
          </p:cNvPr>
          <p:cNvPicPr>
            <a:picLocks noChangeAspect="1" noChangeArrowheads="1"/>
          </p:cNvPicPr>
          <p:nvPr/>
        </p:nvPicPr>
        <p:blipFill>
          <a:blip r:embed="rId3" r:link="rId4"/>
          <a:srcRect/>
          <a:stretch>
            <a:fillRect/>
          </a:stretch>
        </p:blipFill>
        <p:spPr bwMode="auto">
          <a:xfrm>
            <a:off x="4267200" y="2133600"/>
            <a:ext cx="3886200" cy="4724400"/>
          </a:xfrm>
          <a:prstGeom prst="rect">
            <a:avLst/>
          </a:prstGeom>
          <a:noFill/>
          <a:ln w="9525">
            <a:noFill/>
            <a:miter lim="800000"/>
            <a:headEnd/>
            <a:tailEnd/>
          </a:ln>
        </p:spPr>
      </p:pic>
      <p:sp>
        <p:nvSpPr>
          <p:cNvPr id="11278" name="AutoShape 14"/>
          <p:cNvSpPr>
            <a:spLocks noChangeArrowheads="1"/>
          </p:cNvSpPr>
          <p:nvPr/>
        </p:nvSpPr>
        <p:spPr bwMode="auto">
          <a:xfrm>
            <a:off x="7543800" y="2438400"/>
            <a:ext cx="1600200" cy="1219200"/>
          </a:xfrm>
          <a:prstGeom prst="wedgeEllipseCallout">
            <a:avLst>
              <a:gd name="adj1" fmla="val -66764"/>
              <a:gd name="adj2" fmla="val -11329"/>
            </a:avLst>
          </a:prstGeom>
          <a:solidFill>
            <a:schemeClr val="accent1"/>
          </a:solidFill>
          <a:ln w="9525">
            <a:solidFill>
              <a:schemeClr val="tx1"/>
            </a:solidFill>
            <a:miter lim="800000"/>
            <a:headEnd/>
            <a:tailEnd/>
          </a:ln>
          <a:effectLst/>
        </p:spPr>
        <p:txBody>
          <a:bodyPr/>
          <a:lstStyle/>
          <a:p>
            <a:pPr algn="ctr"/>
            <a:endParaRPr lang="en-US" sz="1800"/>
          </a:p>
        </p:txBody>
      </p:sp>
      <p:sp>
        <p:nvSpPr>
          <p:cNvPr id="11279" name="Text Box 15"/>
          <p:cNvSpPr txBox="1">
            <a:spLocks noChangeArrowheads="1"/>
          </p:cNvSpPr>
          <p:nvPr/>
        </p:nvSpPr>
        <p:spPr bwMode="auto">
          <a:xfrm>
            <a:off x="7604125" y="4129088"/>
            <a:ext cx="1235075" cy="366712"/>
          </a:xfrm>
          <a:prstGeom prst="rect">
            <a:avLst/>
          </a:prstGeom>
          <a:noFill/>
          <a:ln w="9525">
            <a:noFill/>
            <a:miter lim="800000"/>
            <a:headEnd/>
            <a:tailEnd/>
          </a:ln>
          <a:effectLst/>
        </p:spPr>
        <p:txBody>
          <a:bodyPr>
            <a:spAutoFit/>
          </a:bodyPr>
          <a:lstStyle/>
          <a:p>
            <a:endParaRPr lang="en-US" sz="1800"/>
          </a:p>
        </p:txBody>
      </p:sp>
      <p:sp>
        <p:nvSpPr>
          <p:cNvPr id="11287" name="WordArt 23"/>
          <p:cNvSpPr>
            <a:spLocks noChangeArrowheads="1" noChangeShapeType="1" noTextEdit="1"/>
          </p:cNvSpPr>
          <p:nvPr/>
        </p:nvSpPr>
        <p:spPr bwMode="auto">
          <a:xfrm>
            <a:off x="7620000" y="2838450"/>
            <a:ext cx="1400175" cy="590550"/>
          </a:xfrm>
          <a:prstGeom prst="rect">
            <a:avLst/>
          </a:prstGeom>
        </p:spPr>
        <p:txBody>
          <a:bodyPr wrap="none" fromWordArt="1">
            <a:prstTxWarp prst="textPlain">
              <a:avLst>
                <a:gd name="adj" fmla="val 50000"/>
              </a:avLst>
            </a:prstTxWarp>
          </a:bodyPr>
          <a:lstStyle/>
          <a:p>
            <a:pPr algn="ctr"/>
            <a:r>
              <a:rPr lang="vi-VN" sz="20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Đông Sơn</a:t>
            </a:r>
          </a:p>
          <a:p>
            <a:pPr algn="ctr"/>
            <a:r>
              <a:rPr lang="vi-VN" sz="20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 Thanh Hoá)</a:t>
            </a:r>
            <a:endParaRPr lang="en-US" sz="20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pic>
        <p:nvPicPr>
          <p:cNvPr id="11288" name="Picture 24" descr="80"/>
          <p:cNvPicPr>
            <a:picLocks noChangeAspect="1" noChangeArrowheads="1"/>
          </p:cNvPicPr>
          <p:nvPr/>
        </p:nvPicPr>
        <p:blipFill>
          <a:blip r:embed="rId5"/>
          <a:srcRect/>
          <a:stretch>
            <a:fillRect/>
          </a:stretch>
        </p:blipFill>
        <p:spPr bwMode="auto">
          <a:xfrm>
            <a:off x="0" y="2133600"/>
            <a:ext cx="42672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88"/>
                                        </p:tgtEl>
                                        <p:attrNameLst>
                                          <p:attrName>style.visibility</p:attrName>
                                        </p:attrNameLst>
                                      </p:cBhvr>
                                      <p:to>
                                        <p:strVal val="visible"/>
                                      </p:to>
                                    </p:set>
                                    <p:anim calcmode="lin" valueType="num">
                                      <p:cBhvr>
                                        <p:cTn id="7" dur="1000" fill="hold"/>
                                        <p:tgtEl>
                                          <p:spTgt spid="11288"/>
                                        </p:tgtEl>
                                        <p:attrNameLst>
                                          <p:attrName>ppt_w</p:attrName>
                                        </p:attrNameLst>
                                      </p:cBhvr>
                                      <p:tavLst>
                                        <p:tav tm="0">
                                          <p:val>
                                            <p:fltVal val="0"/>
                                          </p:val>
                                        </p:tav>
                                        <p:tav tm="100000">
                                          <p:val>
                                            <p:strVal val="#ppt_w"/>
                                          </p:val>
                                        </p:tav>
                                      </p:tavLst>
                                    </p:anim>
                                    <p:anim calcmode="lin" valueType="num">
                                      <p:cBhvr>
                                        <p:cTn id="8" dur="1000" fill="hold"/>
                                        <p:tgtEl>
                                          <p:spTgt spid="11288"/>
                                        </p:tgtEl>
                                        <p:attrNameLst>
                                          <p:attrName>ppt_h</p:attrName>
                                        </p:attrNameLst>
                                      </p:cBhvr>
                                      <p:tavLst>
                                        <p:tav tm="0">
                                          <p:val>
                                            <p:fltVal val="0"/>
                                          </p:val>
                                        </p:tav>
                                        <p:tav tm="100000">
                                          <p:val>
                                            <p:strVal val="#ppt_h"/>
                                          </p:val>
                                        </p:tav>
                                      </p:tavLst>
                                    </p:anim>
                                    <p:anim calcmode="lin" valueType="num">
                                      <p:cBhvr>
                                        <p:cTn id="9" dur="1000" fill="hold"/>
                                        <p:tgtEl>
                                          <p:spTgt spid="11288"/>
                                        </p:tgtEl>
                                        <p:attrNameLst>
                                          <p:attrName>style.rotation</p:attrName>
                                        </p:attrNameLst>
                                      </p:cBhvr>
                                      <p:tavLst>
                                        <p:tav tm="0">
                                          <p:val>
                                            <p:fltVal val="90"/>
                                          </p:val>
                                        </p:tav>
                                        <p:tav tm="100000">
                                          <p:val>
                                            <p:fltVal val="0"/>
                                          </p:val>
                                        </p:tav>
                                      </p:tavLst>
                                    </p:anim>
                                    <p:animEffect transition="in" filter="fade">
                                      <p:cBhvr>
                                        <p:cTn id="10" dur="1000"/>
                                        <p:tgtEl>
                                          <p:spTgt spid="11288"/>
                                        </p:tgtEl>
                                      </p:cBhvr>
                                    </p:animEffect>
                                  </p:childTnLst>
                                </p:cTn>
                              </p:par>
                              <p:par>
                                <p:cTn id="11" presetID="8" presetClass="entr" presetSubtype="16" fill="hold" nodeType="withEffect">
                                  <p:stCondLst>
                                    <p:cond delay="0"/>
                                  </p:stCondLst>
                                  <p:childTnLst>
                                    <p:set>
                                      <p:cBhvr>
                                        <p:cTn id="12" dur="1" fill="hold">
                                          <p:stCondLst>
                                            <p:cond delay="0"/>
                                          </p:stCondLst>
                                        </p:cTn>
                                        <p:tgtEl>
                                          <p:spTgt spid="11277"/>
                                        </p:tgtEl>
                                        <p:attrNameLst>
                                          <p:attrName>style.visibility</p:attrName>
                                        </p:attrNameLst>
                                      </p:cBhvr>
                                      <p:to>
                                        <p:strVal val="visible"/>
                                      </p:to>
                                    </p:set>
                                    <p:animEffect transition="in" filter="diamond(in)">
                                      <p:cBhvr>
                                        <p:cTn id="13" dur="2000"/>
                                        <p:tgtEl>
                                          <p:spTgt spid="1127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11278"/>
                                        </p:tgtEl>
                                        <p:attrNameLst>
                                          <p:attrName>style.visibility</p:attrName>
                                        </p:attrNameLst>
                                      </p:cBhvr>
                                      <p:to>
                                        <p:strVal val="visible"/>
                                      </p:to>
                                    </p:set>
                                    <p:anim calcmode="lin" valueType="num">
                                      <p:cBhvr>
                                        <p:cTn id="18" dur="500" fill="hold"/>
                                        <p:tgtEl>
                                          <p:spTgt spid="11278"/>
                                        </p:tgtEl>
                                        <p:attrNameLst>
                                          <p:attrName>ppt_w</p:attrName>
                                        </p:attrNameLst>
                                      </p:cBhvr>
                                      <p:tavLst>
                                        <p:tav tm="0">
                                          <p:val>
                                            <p:fltVal val="0"/>
                                          </p:val>
                                        </p:tav>
                                        <p:tav tm="100000">
                                          <p:val>
                                            <p:strVal val="#ppt_w"/>
                                          </p:val>
                                        </p:tav>
                                      </p:tavLst>
                                    </p:anim>
                                    <p:anim calcmode="lin" valueType="num">
                                      <p:cBhvr>
                                        <p:cTn id="19" dur="500" fill="hold"/>
                                        <p:tgtEl>
                                          <p:spTgt spid="11278"/>
                                        </p:tgtEl>
                                        <p:attrNameLst>
                                          <p:attrName>ppt_h</p:attrName>
                                        </p:attrNameLst>
                                      </p:cBhvr>
                                      <p:tavLst>
                                        <p:tav tm="0">
                                          <p:val>
                                            <p:fltVal val="0"/>
                                          </p:val>
                                        </p:tav>
                                        <p:tav tm="100000">
                                          <p:val>
                                            <p:strVal val="#ppt_h"/>
                                          </p:val>
                                        </p:tav>
                                      </p:tavLst>
                                    </p:anim>
                                    <p:anim calcmode="lin" valueType="num">
                                      <p:cBhvr>
                                        <p:cTn id="20" dur="500" fill="hold"/>
                                        <p:tgtEl>
                                          <p:spTgt spid="11278"/>
                                        </p:tgtEl>
                                        <p:attrNameLst>
                                          <p:attrName>style.rotation</p:attrName>
                                        </p:attrNameLst>
                                      </p:cBhvr>
                                      <p:tavLst>
                                        <p:tav tm="0">
                                          <p:val>
                                            <p:fltVal val="90"/>
                                          </p:val>
                                        </p:tav>
                                        <p:tav tm="100000">
                                          <p:val>
                                            <p:fltVal val="0"/>
                                          </p:val>
                                        </p:tav>
                                      </p:tavLst>
                                    </p:anim>
                                    <p:animEffect transition="in" filter="fade">
                                      <p:cBhvr>
                                        <p:cTn id="21" dur="500"/>
                                        <p:tgtEl>
                                          <p:spTgt spid="11278"/>
                                        </p:tgtEl>
                                      </p:cBhvr>
                                    </p:animEffect>
                                  </p:childTnLst>
                                </p:cTn>
                              </p:par>
                              <p:par>
                                <p:cTn id="22" presetID="31" presetClass="entr" presetSubtype="0" fill="hold" grpId="0" nodeType="withEffect">
                                  <p:stCondLst>
                                    <p:cond delay="0"/>
                                  </p:stCondLst>
                                  <p:iterate type="lt">
                                    <p:tmPct val="5000"/>
                                  </p:iterate>
                                  <p:childTnLst>
                                    <p:set>
                                      <p:cBhvr>
                                        <p:cTn id="23" dur="1" fill="hold">
                                          <p:stCondLst>
                                            <p:cond delay="0"/>
                                          </p:stCondLst>
                                        </p:cTn>
                                        <p:tgtEl>
                                          <p:spTgt spid="11287"/>
                                        </p:tgtEl>
                                        <p:attrNameLst>
                                          <p:attrName>style.visibility</p:attrName>
                                        </p:attrNameLst>
                                      </p:cBhvr>
                                      <p:to>
                                        <p:strVal val="visible"/>
                                      </p:to>
                                    </p:set>
                                    <p:anim calcmode="lin" valueType="num">
                                      <p:cBhvr>
                                        <p:cTn id="24" dur="500" fill="hold"/>
                                        <p:tgtEl>
                                          <p:spTgt spid="11287"/>
                                        </p:tgtEl>
                                        <p:attrNameLst>
                                          <p:attrName>ppt_w</p:attrName>
                                        </p:attrNameLst>
                                      </p:cBhvr>
                                      <p:tavLst>
                                        <p:tav tm="0">
                                          <p:val>
                                            <p:fltVal val="0"/>
                                          </p:val>
                                        </p:tav>
                                        <p:tav tm="100000">
                                          <p:val>
                                            <p:strVal val="#ppt_w"/>
                                          </p:val>
                                        </p:tav>
                                      </p:tavLst>
                                    </p:anim>
                                    <p:anim calcmode="lin" valueType="num">
                                      <p:cBhvr>
                                        <p:cTn id="25" dur="500" fill="hold"/>
                                        <p:tgtEl>
                                          <p:spTgt spid="11287"/>
                                        </p:tgtEl>
                                        <p:attrNameLst>
                                          <p:attrName>ppt_h</p:attrName>
                                        </p:attrNameLst>
                                      </p:cBhvr>
                                      <p:tavLst>
                                        <p:tav tm="0">
                                          <p:val>
                                            <p:fltVal val="0"/>
                                          </p:val>
                                        </p:tav>
                                        <p:tav tm="100000">
                                          <p:val>
                                            <p:strVal val="#ppt_h"/>
                                          </p:val>
                                        </p:tav>
                                      </p:tavLst>
                                    </p:anim>
                                    <p:anim calcmode="lin" valueType="num">
                                      <p:cBhvr>
                                        <p:cTn id="26" dur="500" fill="hold"/>
                                        <p:tgtEl>
                                          <p:spTgt spid="11287"/>
                                        </p:tgtEl>
                                        <p:attrNameLst>
                                          <p:attrName>style.rotation</p:attrName>
                                        </p:attrNameLst>
                                      </p:cBhvr>
                                      <p:tavLst>
                                        <p:tav tm="0">
                                          <p:val>
                                            <p:fltVal val="90"/>
                                          </p:val>
                                        </p:tav>
                                        <p:tav tm="100000">
                                          <p:val>
                                            <p:fltVal val="0"/>
                                          </p:val>
                                        </p:tav>
                                      </p:tavLst>
                                    </p:anim>
                                    <p:animEffect transition="in" filter="fade">
                                      <p:cBhvr>
                                        <p:cTn id="27" dur="500"/>
                                        <p:tgtEl>
                                          <p:spTgt spid="11287"/>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1273"/>
                                        </p:tgtEl>
                                        <p:attrNameLst>
                                          <p:attrName>style.visibility</p:attrName>
                                        </p:attrNameLst>
                                      </p:cBhvr>
                                      <p:to>
                                        <p:strVal val="visible"/>
                                      </p:to>
                                    </p:set>
                                    <p:anim calcmode="lin" valueType="num">
                                      <p:cBhvr>
                                        <p:cTn id="32" dur="500" fill="hold"/>
                                        <p:tgtEl>
                                          <p:spTgt spid="11273"/>
                                        </p:tgtEl>
                                        <p:attrNameLst>
                                          <p:attrName>ppt_w</p:attrName>
                                        </p:attrNameLst>
                                      </p:cBhvr>
                                      <p:tavLst>
                                        <p:tav tm="0">
                                          <p:val>
                                            <p:fltVal val="0"/>
                                          </p:val>
                                        </p:tav>
                                        <p:tav tm="100000">
                                          <p:val>
                                            <p:strVal val="#ppt_w"/>
                                          </p:val>
                                        </p:tav>
                                      </p:tavLst>
                                    </p:anim>
                                    <p:anim calcmode="lin" valueType="num">
                                      <p:cBhvr>
                                        <p:cTn id="33" dur="500" fill="hold"/>
                                        <p:tgtEl>
                                          <p:spTgt spid="11273"/>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271"/>
                                        </p:tgtEl>
                                        <p:attrNameLst>
                                          <p:attrName>style.visibility</p:attrName>
                                        </p:attrNameLst>
                                      </p:cBhvr>
                                      <p:to>
                                        <p:strVal val="visible"/>
                                      </p:to>
                                    </p:set>
                                    <p:anim calcmode="lin" valueType="num">
                                      <p:cBhvr>
                                        <p:cTn id="36" dur="500" fill="hold"/>
                                        <p:tgtEl>
                                          <p:spTgt spid="11271"/>
                                        </p:tgtEl>
                                        <p:attrNameLst>
                                          <p:attrName>ppt_w</p:attrName>
                                        </p:attrNameLst>
                                      </p:cBhvr>
                                      <p:tavLst>
                                        <p:tav tm="0">
                                          <p:val>
                                            <p:fltVal val="0"/>
                                          </p:val>
                                        </p:tav>
                                        <p:tav tm="100000">
                                          <p:val>
                                            <p:strVal val="#ppt_w"/>
                                          </p:val>
                                        </p:tav>
                                      </p:tavLst>
                                    </p:anim>
                                    <p:anim calcmode="lin" valueType="num">
                                      <p:cBhvr>
                                        <p:cTn id="37" dur="500" fill="hold"/>
                                        <p:tgtEl>
                                          <p:spTgt spid="112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3" grpId="0"/>
      <p:bldP spid="11278" grpId="0" animBg="1"/>
      <p:bldP spid="112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1905000" y="838200"/>
            <a:ext cx="5562600" cy="457200"/>
          </a:xfrm>
          <a:prstGeom prst="rect">
            <a:avLst/>
          </a:prstGeom>
        </p:spPr>
        <p:txBody>
          <a:bodyPr wrap="none" fromWordArt="1">
            <a:prstTxWarp prst="textPlain">
              <a:avLst>
                <a:gd name="adj" fmla="val 50000"/>
              </a:avLst>
            </a:prstTxWarp>
          </a:bodyPr>
          <a:lstStyle/>
          <a:p>
            <a:pPr algn="ctr"/>
            <a:r>
              <a:rPr lang="vi-VN"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Trống đồng Đông Sơn</a:t>
            </a:r>
            <a:endParaRPr lang="en-US"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
        <p:nvSpPr>
          <p:cNvPr id="14341" name="Rectangle 5"/>
          <p:cNvSpPr>
            <a:spLocks noChangeArrowheads="1"/>
          </p:cNvSpPr>
          <p:nvPr/>
        </p:nvSpPr>
        <p:spPr bwMode="auto">
          <a:xfrm>
            <a:off x="6291263" y="1371600"/>
            <a:ext cx="2776537" cy="457200"/>
          </a:xfrm>
          <a:prstGeom prst="rect">
            <a:avLst/>
          </a:prstGeom>
          <a:noFill/>
          <a:ln w="9525">
            <a:noFill/>
            <a:miter lim="800000"/>
            <a:headEnd/>
            <a:tailEnd/>
          </a:ln>
          <a:effectLst/>
        </p:spPr>
        <p:txBody>
          <a:bodyPr wrap="none">
            <a:spAutoFit/>
          </a:bodyPr>
          <a:lstStyle/>
          <a:p>
            <a:pPr>
              <a:spcBef>
                <a:spcPct val="50000"/>
              </a:spcBef>
            </a:pPr>
            <a:r>
              <a:rPr lang="en-US" sz="2400" b="1">
                <a:solidFill>
                  <a:srgbClr val="FF3399"/>
                </a:solidFill>
              </a:rPr>
              <a:t>Nguyễn Văn Huyên</a:t>
            </a:r>
          </a:p>
        </p:txBody>
      </p:sp>
      <p:sp>
        <p:nvSpPr>
          <p:cNvPr id="14342" name="Text Box 6"/>
          <p:cNvSpPr txBox="1">
            <a:spLocks noChangeArrowheads="1"/>
          </p:cNvSpPr>
          <p:nvPr/>
        </p:nvSpPr>
        <p:spPr bwMode="auto">
          <a:xfrm>
            <a:off x="2057400" y="2895600"/>
            <a:ext cx="5562600" cy="366713"/>
          </a:xfrm>
          <a:prstGeom prst="rect">
            <a:avLst/>
          </a:prstGeom>
          <a:noFill/>
          <a:ln w="9525">
            <a:noFill/>
            <a:miter lim="800000"/>
            <a:headEnd/>
            <a:tailEnd/>
          </a:ln>
          <a:effectLst/>
        </p:spPr>
        <p:txBody>
          <a:bodyPr>
            <a:spAutoFit/>
          </a:bodyPr>
          <a:lstStyle/>
          <a:p>
            <a:pPr>
              <a:spcBef>
                <a:spcPct val="50000"/>
              </a:spcBef>
            </a:pPr>
            <a:endParaRPr lang="en-US" sz="1800"/>
          </a:p>
        </p:txBody>
      </p:sp>
      <p:pic>
        <p:nvPicPr>
          <p:cNvPr id="14347" name="Picture 11"/>
          <p:cNvPicPr>
            <a:picLocks noChangeAspect="1" noChangeArrowheads="1"/>
          </p:cNvPicPr>
          <p:nvPr/>
        </p:nvPicPr>
        <p:blipFill>
          <a:blip r:embed="rId2"/>
          <a:srcRect/>
          <a:stretch>
            <a:fillRect/>
          </a:stretch>
        </p:blipFill>
        <p:spPr bwMode="auto">
          <a:xfrm>
            <a:off x="0" y="304800"/>
            <a:ext cx="1676400" cy="1436688"/>
          </a:xfrm>
          <a:prstGeom prst="rect">
            <a:avLst/>
          </a:prstGeom>
          <a:noFill/>
        </p:spPr>
      </p:pic>
      <p:sp>
        <p:nvSpPr>
          <p:cNvPr id="14349" name="Text Box 13"/>
          <p:cNvSpPr txBox="1">
            <a:spLocks noChangeArrowheads="1"/>
          </p:cNvSpPr>
          <p:nvPr/>
        </p:nvSpPr>
        <p:spPr bwMode="auto">
          <a:xfrm>
            <a:off x="533400" y="609600"/>
            <a:ext cx="838200" cy="701675"/>
          </a:xfrm>
          <a:prstGeom prst="rect">
            <a:avLst/>
          </a:prstGeom>
          <a:noFill/>
          <a:ln w="9525">
            <a:noFill/>
            <a:miter lim="800000"/>
            <a:headEnd/>
            <a:tailEnd/>
          </a:ln>
          <a:effectLst/>
        </p:spPr>
        <p:txBody>
          <a:bodyPr>
            <a:spAutoFit/>
          </a:bodyPr>
          <a:lstStyle/>
          <a:p>
            <a:pPr>
              <a:spcBef>
                <a:spcPct val="50000"/>
              </a:spcBef>
            </a:pPr>
            <a:r>
              <a:rPr lang="en-US" sz="4000" b="1">
                <a:solidFill>
                  <a:srgbClr val="FF00FF"/>
                </a:solidFill>
                <a:latin typeface="Times New Roman" pitchFamily="18" charset="0"/>
              </a:rPr>
              <a:t>17</a:t>
            </a:r>
          </a:p>
        </p:txBody>
      </p:sp>
      <p:sp>
        <p:nvSpPr>
          <p:cNvPr id="14350" name="Text Box 14"/>
          <p:cNvSpPr txBox="1">
            <a:spLocks noChangeArrowheads="1"/>
          </p:cNvSpPr>
          <p:nvPr/>
        </p:nvSpPr>
        <p:spPr bwMode="auto">
          <a:xfrm>
            <a:off x="1752600" y="2286000"/>
            <a:ext cx="6477000" cy="579438"/>
          </a:xfrm>
          <a:prstGeom prst="rect">
            <a:avLst/>
          </a:prstGeom>
          <a:noFill/>
          <a:ln w="9525">
            <a:noFill/>
            <a:miter lim="800000"/>
            <a:headEnd/>
            <a:tailEnd/>
          </a:ln>
          <a:effectLst/>
        </p:spPr>
        <p:txBody>
          <a:bodyPr>
            <a:spAutoFit/>
          </a:bodyPr>
          <a:lstStyle/>
          <a:p>
            <a:pPr>
              <a:spcBef>
                <a:spcPct val="50000"/>
              </a:spcBef>
            </a:pPr>
            <a:r>
              <a:rPr lang="en-US" sz="3200">
                <a:solidFill>
                  <a:srgbClr val="FF00FF"/>
                </a:solidFill>
              </a:rPr>
              <a:t>Bài này được chia thành hai đoạn :</a:t>
            </a:r>
          </a:p>
        </p:txBody>
      </p:sp>
      <p:sp>
        <p:nvSpPr>
          <p:cNvPr id="14351" name="Text Box 15"/>
          <p:cNvSpPr txBox="1">
            <a:spLocks noChangeArrowheads="1"/>
          </p:cNvSpPr>
          <p:nvPr/>
        </p:nvSpPr>
        <p:spPr bwMode="auto">
          <a:xfrm>
            <a:off x="762000" y="3048000"/>
            <a:ext cx="7924800" cy="579438"/>
          </a:xfrm>
          <a:prstGeom prst="rect">
            <a:avLst/>
          </a:prstGeom>
          <a:noFill/>
          <a:ln w="9525">
            <a:noFill/>
            <a:miter lim="800000"/>
            <a:headEnd/>
            <a:tailEnd/>
          </a:ln>
          <a:effectLst/>
        </p:spPr>
        <p:txBody>
          <a:bodyPr>
            <a:spAutoFit/>
          </a:bodyPr>
          <a:lstStyle/>
          <a:p>
            <a:pPr>
              <a:spcBef>
                <a:spcPct val="50000"/>
              </a:spcBef>
            </a:pPr>
            <a:r>
              <a:rPr lang="en-US" sz="3200">
                <a:solidFill>
                  <a:srgbClr val="FF00FF"/>
                </a:solidFill>
              </a:rPr>
              <a:t>Đoạn 1 : (từ đầu ……..đến hươu nai có gạc,…)</a:t>
            </a:r>
          </a:p>
        </p:txBody>
      </p:sp>
      <p:sp>
        <p:nvSpPr>
          <p:cNvPr id="14352" name="Text Box 16"/>
          <p:cNvSpPr txBox="1">
            <a:spLocks noChangeArrowheads="1"/>
          </p:cNvSpPr>
          <p:nvPr/>
        </p:nvSpPr>
        <p:spPr bwMode="auto">
          <a:xfrm>
            <a:off x="762000" y="3886200"/>
            <a:ext cx="7315200" cy="579438"/>
          </a:xfrm>
          <a:prstGeom prst="rect">
            <a:avLst/>
          </a:prstGeom>
          <a:noFill/>
          <a:ln w="9525">
            <a:noFill/>
            <a:miter lim="800000"/>
            <a:headEnd/>
            <a:tailEnd/>
          </a:ln>
          <a:effectLst/>
        </p:spPr>
        <p:txBody>
          <a:bodyPr>
            <a:spAutoFit/>
          </a:bodyPr>
          <a:lstStyle/>
          <a:p>
            <a:pPr>
              <a:spcBef>
                <a:spcPct val="50000"/>
              </a:spcBef>
            </a:pPr>
            <a:r>
              <a:rPr lang="en-US" sz="3200">
                <a:solidFill>
                  <a:srgbClr val="FF00FF"/>
                </a:solidFill>
              </a:rPr>
              <a:t>Đoạn 2 : còn lại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anim to="" calcmode="lin" valueType="num">
                                      <p:cBhvr>
                                        <p:cTn id="7" dur="1" fill="hold"/>
                                        <p:tgtEl>
                                          <p:spTgt spid="14347"/>
                                        </p:tgtEl>
                                        <p:attrNameLst>
                                          <p:attrName/>
                                        </p:attrNameLst>
                                      </p:cBhvr>
                                    </p:anim>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4349"/>
                                        </p:tgtEl>
                                        <p:attrNameLst>
                                          <p:attrName>style.visibility</p:attrName>
                                        </p:attrNameLst>
                                      </p:cBhvr>
                                      <p:to>
                                        <p:strVal val="visible"/>
                                      </p:to>
                                    </p:set>
                                    <p:anim calcmode="discrete" valueType="clr">
                                      <p:cBhvr override="childStyle">
                                        <p:cTn id="10" dur="80"/>
                                        <p:tgtEl>
                                          <p:spTgt spid="1434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4349"/>
                                        </p:tgtEl>
                                        <p:attrNameLst>
                                          <p:attrName>fillcolor</p:attrName>
                                        </p:attrNameLst>
                                      </p:cBhvr>
                                      <p:tavLst>
                                        <p:tav tm="0">
                                          <p:val>
                                            <p:clrVal>
                                              <a:schemeClr val="accent2"/>
                                            </p:clrVal>
                                          </p:val>
                                        </p:tav>
                                        <p:tav tm="50000">
                                          <p:val>
                                            <p:clrVal>
                                              <a:schemeClr val="hlink"/>
                                            </p:clrVal>
                                          </p:val>
                                        </p:tav>
                                      </p:tavLst>
                                    </p:anim>
                                    <p:set>
                                      <p:cBhvr>
                                        <p:cTn id="12" dur="80"/>
                                        <p:tgtEl>
                                          <p:spTgt spid="14349"/>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4350">
                                            <p:txEl>
                                              <p:pRg st="0" end="0"/>
                                            </p:txEl>
                                          </p:spTgt>
                                        </p:tgtEl>
                                        <p:attrNameLst>
                                          <p:attrName>style.visibility</p:attrName>
                                        </p:attrNameLst>
                                      </p:cBhvr>
                                      <p:to>
                                        <p:strVal val="visible"/>
                                      </p:to>
                                    </p:set>
                                    <p:anim calcmode="lin" valueType="num">
                                      <p:cBhvr>
                                        <p:cTn id="17" dur="1000" fill="hold"/>
                                        <p:tgtEl>
                                          <p:spTgt spid="14350">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4350">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1435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4351"/>
                                        </p:tgtEl>
                                        <p:attrNameLst>
                                          <p:attrName>style.visibility</p:attrName>
                                        </p:attrNameLst>
                                      </p:cBhvr>
                                      <p:to>
                                        <p:strVal val="visible"/>
                                      </p:to>
                                    </p:set>
                                    <p:anim calcmode="discrete" valueType="clr">
                                      <p:cBhvr override="childStyle">
                                        <p:cTn id="24" dur="80"/>
                                        <p:tgtEl>
                                          <p:spTgt spid="1435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351"/>
                                        </p:tgtEl>
                                        <p:attrNameLst>
                                          <p:attrName>fillcolor</p:attrName>
                                        </p:attrNameLst>
                                      </p:cBhvr>
                                      <p:tavLst>
                                        <p:tav tm="0">
                                          <p:val>
                                            <p:clrVal>
                                              <a:schemeClr val="accent2"/>
                                            </p:clrVal>
                                          </p:val>
                                        </p:tav>
                                        <p:tav tm="50000">
                                          <p:val>
                                            <p:clrVal>
                                              <a:schemeClr val="hlink"/>
                                            </p:clrVal>
                                          </p:val>
                                        </p:tav>
                                      </p:tavLst>
                                    </p:anim>
                                    <p:set>
                                      <p:cBhvr>
                                        <p:cTn id="26" dur="80"/>
                                        <p:tgtEl>
                                          <p:spTgt spid="14351"/>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4352"/>
                                        </p:tgtEl>
                                        <p:attrNameLst>
                                          <p:attrName>style.visibility</p:attrName>
                                        </p:attrNameLst>
                                      </p:cBhvr>
                                      <p:to>
                                        <p:strVal val="visible"/>
                                      </p:to>
                                    </p:set>
                                    <p:anim calcmode="lin" valueType="num">
                                      <p:cBhvr>
                                        <p:cTn id="31" dur="1000" fill="hold"/>
                                        <p:tgtEl>
                                          <p:spTgt spid="14352"/>
                                        </p:tgtEl>
                                        <p:attrNameLst>
                                          <p:attrName>ppt_w</p:attrName>
                                        </p:attrNameLst>
                                      </p:cBhvr>
                                      <p:tavLst>
                                        <p:tav tm="0">
                                          <p:val>
                                            <p:fltVal val="0"/>
                                          </p:val>
                                        </p:tav>
                                        <p:tav tm="100000">
                                          <p:val>
                                            <p:strVal val="#ppt_w"/>
                                          </p:val>
                                        </p:tav>
                                      </p:tavLst>
                                    </p:anim>
                                    <p:anim calcmode="lin" valueType="num">
                                      <p:cBhvr>
                                        <p:cTn id="32" dur="1000" fill="hold"/>
                                        <p:tgtEl>
                                          <p:spTgt spid="14352"/>
                                        </p:tgtEl>
                                        <p:attrNameLst>
                                          <p:attrName>ppt_h</p:attrName>
                                        </p:attrNameLst>
                                      </p:cBhvr>
                                      <p:tavLst>
                                        <p:tav tm="0">
                                          <p:val>
                                            <p:fltVal val="0"/>
                                          </p:val>
                                        </p:tav>
                                        <p:tav tm="100000">
                                          <p:val>
                                            <p:strVal val="#ppt_h"/>
                                          </p:val>
                                        </p:tav>
                                      </p:tavLst>
                                    </p:anim>
                                    <p:anim calcmode="lin" valueType="num">
                                      <p:cBhvr>
                                        <p:cTn id="33" dur="1000" fill="hold"/>
                                        <p:tgtEl>
                                          <p:spTgt spid="14352"/>
                                        </p:tgtEl>
                                        <p:attrNameLst>
                                          <p:attrName>style.rotation</p:attrName>
                                        </p:attrNameLst>
                                      </p:cBhvr>
                                      <p:tavLst>
                                        <p:tav tm="0">
                                          <p:val>
                                            <p:fltVal val="360"/>
                                          </p:val>
                                        </p:tav>
                                        <p:tav tm="100000">
                                          <p:val>
                                            <p:fltVal val="0"/>
                                          </p:val>
                                        </p:tav>
                                      </p:tavLst>
                                    </p:anim>
                                    <p:animEffect transition="in" filter="fade">
                                      <p:cBhvr>
                                        <p:cTn id="34" dur="10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P spid="14351" grpId="0"/>
      <p:bldP spid="143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ChangeArrowheads="1"/>
          </p:cNvSpPr>
          <p:nvPr/>
        </p:nvSpPr>
        <p:spPr bwMode="auto">
          <a:xfrm>
            <a:off x="4038600" y="334963"/>
            <a:ext cx="3962400" cy="579437"/>
          </a:xfrm>
          <a:prstGeom prst="rect">
            <a:avLst/>
          </a:prstGeom>
          <a:noFill/>
          <a:ln w="9525">
            <a:noFill/>
            <a:miter lim="800000"/>
            <a:headEnd/>
            <a:tailEnd/>
          </a:ln>
          <a:effectLst/>
        </p:spPr>
        <p:txBody>
          <a:bodyPr>
            <a:spAutoFit/>
          </a:bodyPr>
          <a:lstStyle/>
          <a:p>
            <a:r>
              <a:rPr lang="en-US" sz="3200" u="sng" dirty="0" err="1">
                <a:latin typeface="Times New Roman" pitchFamily="18" charset="0"/>
              </a:rPr>
              <a:t>Tập</a:t>
            </a:r>
            <a:r>
              <a:rPr lang="en-US" sz="3200" u="sng" dirty="0">
                <a:latin typeface="Times New Roman" pitchFamily="18" charset="0"/>
              </a:rPr>
              <a:t> </a:t>
            </a:r>
            <a:r>
              <a:rPr lang="en-US" sz="3200" u="sng" dirty="0" err="1" smtClean="0">
                <a:latin typeface="Times New Roman" pitchFamily="18" charset="0"/>
              </a:rPr>
              <a:t>đọc</a:t>
            </a:r>
            <a:endParaRPr lang="en-US" sz="3200" dirty="0">
              <a:latin typeface="Times New Roman" pitchFamily="18" charset="0"/>
            </a:endParaRPr>
          </a:p>
        </p:txBody>
      </p:sp>
      <p:sp>
        <p:nvSpPr>
          <p:cNvPr id="12297" name="WordArt 9"/>
          <p:cNvSpPr>
            <a:spLocks noChangeArrowheads="1" noChangeShapeType="1" noTextEdit="1"/>
          </p:cNvSpPr>
          <p:nvPr/>
        </p:nvSpPr>
        <p:spPr bwMode="auto">
          <a:xfrm>
            <a:off x="1905000" y="762000"/>
            <a:ext cx="5562600" cy="4572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Trống đồng Đông Sơn</a:t>
            </a:r>
            <a:endPar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
        <p:nvSpPr>
          <p:cNvPr id="12298" name="Rectangle 10"/>
          <p:cNvSpPr>
            <a:spLocks noChangeArrowheads="1"/>
          </p:cNvSpPr>
          <p:nvPr/>
        </p:nvSpPr>
        <p:spPr bwMode="auto">
          <a:xfrm>
            <a:off x="6265863" y="1143000"/>
            <a:ext cx="2801937" cy="457200"/>
          </a:xfrm>
          <a:prstGeom prst="rect">
            <a:avLst/>
          </a:prstGeom>
          <a:noFill/>
          <a:ln w="9525">
            <a:noFill/>
            <a:miter lim="800000"/>
            <a:headEnd/>
            <a:tailEnd/>
          </a:ln>
          <a:effectLst/>
        </p:spPr>
        <p:txBody>
          <a:bodyPr wrap="none">
            <a:spAutoFit/>
          </a:bodyPr>
          <a:lstStyle/>
          <a:p>
            <a:pPr>
              <a:spcBef>
                <a:spcPct val="50000"/>
              </a:spcBef>
            </a:pPr>
            <a:r>
              <a:rPr lang="en-US" sz="2400" b="1">
                <a:solidFill>
                  <a:srgbClr val="FF3399"/>
                </a:solidFill>
              </a:rPr>
              <a:t>Nguyễn </a:t>
            </a:r>
            <a:r>
              <a:rPr lang="en-US" sz="2400" b="1">
                <a:solidFill>
                  <a:srgbClr val="FF3399"/>
                </a:solidFill>
                <a:latin typeface="Times New Roman" pitchFamily="18" charset="0"/>
              </a:rPr>
              <a:t>Văn</a:t>
            </a:r>
            <a:r>
              <a:rPr lang="en-US" sz="2400" b="1">
                <a:solidFill>
                  <a:srgbClr val="FF3399"/>
                </a:solidFill>
              </a:rPr>
              <a:t> Huyên</a:t>
            </a:r>
          </a:p>
        </p:txBody>
      </p:sp>
      <p:sp>
        <p:nvSpPr>
          <p:cNvPr id="12299" name="Line 11"/>
          <p:cNvSpPr>
            <a:spLocks noChangeShapeType="1"/>
          </p:cNvSpPr>
          <p:nvPr/>
        </p:nvSpPr>
        <p:spPr bwMode="auto">
          <a:xfrm>
            <a:off x="4724400" y="2057400"/>
            <a:ext cx="0" cy="4572000"/>
          </a:xfrm>
          <a:prstGeom prst="line">
            <a:avLst/>
          </a:prstGeom>
          <a:noFill/>
          <a:ln w="9525">
            <a:solidFill>
              <a:schemeClr val="tx1"/>
            </a:solidFill>
            <a:round/>
            <a:headEnd/>
            <a:tailEnd/>
          </a:ln>
          <a:effectLst/>
        </p:spPr>
        <p:txBody>
          <a:bodyPr/>
          <a:lstStyle/>
          <a:p>
            <a:endParaRPr lang="en-US"/>
          </a:p>
        </p:txBody>
      </p:sp>
      <p:sp>
        <p:nvSpPr>
          <p:cNvPr id="12300" name="Text Box 12"/>
          <p:cNvSpPr txBox="1">
            <a:spLocks noChangeArrowheads="1"/>
          </p:cNvSpPr>
          <p:nvPr/>
        </p:nvSpPr>
        <p:spPr bwMode="auto">
          <a:xfrm>
            <a:off x="990600" y="1524000"/>
            <a:ext cx="2514600" cy="366713"/>
          </a:xfrm>
          <a:prstGeom prst="rect">
            <a:avLst/>
          </a:prstGeom>
          <a:noFill/>
          <a:ln w="9525">
            <a:noFill/>
            <a:miter lim="800000"/>
            <a:headEnd/>
            <a:tailEnd/>
          </a:ln>
          <a:effectLst/>
        </p:spPr>
        <p:txBody>
          <a:bodyPr>
            <a:spAutoFit/>
          </a:bodyPr>
          <a:lstStyle/>
          <a:p>
            <a:pPr>
              <a:spcBef>
                <a:spcPct val="50000"/>
              </a:spcBef>
            </a:pPr>
            <a:endParaRPr lang="en-US" sz="1800">
              <a:latin typeface="Times New Roman" pitchFamily="18" charset="0"/>
            </a:endParaRPr>
          </a:p>
        </p:txBody>
      </p:sp>
      <p:sp>
        <p:nvSpPr>
          <p:cNvPr id="12301" name="Text Box 13"/>
          <p:cNvSpPr txBox="1">
            <a:spLocks noChangeArrowheads="1"/>
          </p:cNvSpPr>
          <p:nvPr/>
        </p:nvSpPr>
        <p:spPr bwMode="auto">
          <a:xfrm>
            <a:off x="457200" y="1600200"/>
            <a:ext cx="3733800" cy="366713"/>
          </a:xfrm>
          <a:prstGeom prst="rect">
            <a:avLst/>
          </a:prstGeom>
          <a:noFill/>
          <a:ln w="9525">
            <a:noFill/>
            <a:miter lim="800000"/>
            <a:headEnd/>
            <a:tailEnd/>
          </a:ln>
          <a:effectLst/>
        </p:spPr>
        <p:txBody>
          <a:bodyPr>
            <a:spAutoFit/>
          </a:bodyPr>
          <a:lstStyle/>
          <a:p>
            <a:pPr>
              <a:spcBef>
                <a:spcPct val="50000"/>
              </a:spcBef>
            </a:pPr>
            <a:endParaRPr lang="en-US" sz="1800">
              <a:latin typeface="Tahoma" pitchFamily="34" charset="0"/>
            </a:endParaRPr>
          </a:p>
        </p:txBody>
      </p:sp>
      <p:sp>
        <p:nvSpPr>
          <p:cNvPr id="12306" name="WordArt 18"/>
          <p:cNvSpPr>
            <a:spLocks noChangeArrowheads="1" noChangeShapeType="1" noTextEdit="1"/>
          </p:cNvSpPr>
          <p:nvPr/>
        </p:nvSpPr>
        <p:spPr bwMode="auto">
          <a:xfrm>
            <a:off x="1752600" y="1447800"/>
            <a:ext cx="1771650" cy="466725"/>
          </a:xfrm>
          <a:prstGeom prst="rect">
            <a:avLst/>
          </a:prstGeom>
        </p:spPr>
        <p:txBody>
          <a:bodyPr wrap="none" fromWordArt="1">
            <a:prstTxWarp prst="textPlain">
              <a:avLst>
                <a:gd name="adj" fmla="val 50000"/>
              </a:avLst>
            </a:prstTxWarp>
          </a:bodyPr>
          <a:lstStyle/>
          <a:p>
            <a:pPr algn="ctr"/>
            <a:r>
              <a:rPr lang="vi-VN" sz="3200" b="1" i="1" kern="10" spc="64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Times New Roman"/>
                <a:cs typeface="Times New Roman"/>
              </a:rPr>
              <a:t>Luyện đọc</a:t>
            </a:r>
            <a:endParaRPr lang="en-US" sz="3200" b="1" i="1" kern="10" spc="64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Times New Roman"/>
              <a:cs typeface="Times New Roman"/>
            </a:endParaRPr>
          </a:p>
        </p:txBody>
      </p:sp>
      <p:sp>
        <p:nvSpPr>
          <p:cNvPr id="12307" name="Line 19"/>
          <p:cNvSpPr>
            <a:spLocks noChangeShapeType="1"/>
          </p:cNvSpPr>
          <p:nvPr/>
        </p:nvSpPr>
        <p:spPr bwMode="auto">
          <a:xfrm>
            <a:off x="1752600" y="1828800"/>
            <a:ext cx="1752600" cy="0"/>
          </a:xfrm>
          <a:prstGeom prst="line">
            <a:avLst/>
          </a:prstGeom>
          <a:noFill/>
          <a:ln w="9525">
            <a:solidFill>
              <a:schemeClr val="tx1"/>
            </a:solidFill>
            <a:round/>
            <a:headEnd/>
            <a:tailEnd/>
          </a:ln>
          <a:effectLst/>
        </p:spPr>
        <p:txBody>
          <a:bodyPr/>
          <a:lstStyle/>
          <a:p>
            <a:endParaRPr lang="en-US"/>
          </a:p>
        </p:txBody>
      </p:sp>
      <p:sp>
        <p:nvSpPr>
          <p:cNvPr id="12308" name="WordArt 20"/>
          <p:cNvSpPr>
            <a:spLocks noChangeArrowheads="1" noChangeShapeType="1" noTextEdit="1"/>
          </p:cNvSpPr>
          <p:nvPr/>
        </p:nvSpPr>
        <p:spPr bwMode="auto">
          <a:xfrm>
            <a:off x="5448300" y="1362075"/>
            <a:ext cx="2095500" cy="466725"/>
          </a:xfrm>
          <a:prstGeom prst="rect">
            <a:avLst/>
          </a:prstGeom>
        </p:spPr>
        <p:txBody>
          <a:bodyPr wrap="none" fromWordArt="1">
            <a:prstTxWarp prst="textPlain">
              <a:avLst>
                <a:gd name="adj" fmla="val 50000"/>
              </a:avLst>
            </a:prstTxWarp>
          </a:bodyPr>
          <a:lstStyle/>
          <a:p>
            <a:pPr algn="ctr"/>
            <a:r>
              <a:rPr lang="en-US" sz="3200" i="1" kern="10" spc="64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Times New Roman"/>
                <a:cs typeface="Times New Roman"/>
              </a:rPr>
              <a:t>Tìm hiểu bài</a:t>
            </a:r>
          </a:p>
        </p:txBody>
      </p:sp>
      <p:sp>
        <p:nvSpPr>
          <p:cNvPr id="12310" name="Line 22"/>
          <p:cNvSpPr>
            <a:spLocks noChangeShapeType="1"/>
          </p:cNvSpPr>
          <p:nvPr/>
        </p:nvSpPr>
        <p:spPr bwMode="auto">
          <a:xfrm>
            <a:off x="5410200" y="1828800"/>
            <a:ext cx="2133600" cy="0"/>
          </a:xfrm>
          <a:prstGeom prst="line">
            <a:avLst/>
          </a:prstGeom>
          <a:noFill/>
          <a:ln w="9525">
            <a:solidFill>
              <a:schemeClr val="tx1"/>
            </a:solidFill>
            <a:round/>
            <a:headEnd/>
            <a:tailEnd/>
          </a:ln>
          <a:effectLst/>
        </p:spPr>
        <p:txBody>
          <a:bodyPr/>
          <a:lstStyle/>
          <a:p>
            <a:endParaRPr lang="en-US"/>
          </a:p>
        </p:txBody>
      </p:sp>
      <p:sp>
        <p:nvSpPr>
          <p:cNvPr id="12316" name="Text Box 28"/>
          <p:cNvSpPr txBox="1">
            <a:spLocks noChangeArrowheads="1"/>
          </p:cNvSpPr>
          <p:nvPr/>
        </p:nvSpPr>
        <p:spPr bwMode="auto">
          <a:xfrm>
            <a:off x="6477000" y="1905000"/>
            <a:ext cx="1981200" cy="519113"/>
          </a:xfrm>
          <a:prstGeom prst="rect">
            <a:avLst/>
          </a:prstGeom>
          <a:noFill/>
          <a:ln w="9525">
            <a:noFill/>
            <a:miter lim="800000"/>
            <a:headEnd/>
            <a:tailEnd/>
          </a:ln>
          <a:effectLst/>
        </p:spPr>
        <p:txBody>
          <a:bodyPr>
            <a:spAutoFit/>
          </a:bodyPr>
          <a:lstStyle/>
          <a:p>
            <a:pPr>
              <a:spcBef>
                <a:spcPct val="50000"/>
              </a:spcBef>
            </a:pPr>
            <a:r>
              <a:rPr lang="en-US" sz="1800"/>
              <a:t> </a:t>
            </a:r>
            <a:r>
              <a:rPr lang="en-US">
                <a:solidFill>
                  <a:srgbClr val="FF3300"/>
                </a:solidFill>
                <a:latin typeface="Times New Roman" pitchFamily="18" charset="0"/>
              </a:rPr>
              <a:t>chính đáng</a:t>
            </a:r>
            <a:endParaRPr lang="en-US">
              <a:solidFill>
                <a:srgbClr val="FF3300"/>
              </a:solidFill>
            </a:endParaRPr>
          </a:p>
        </p:txBody>
      </p:sp>
      <p:sp>
        <p:nvSpPr>
          <p:cNvPr id="12318" name="Text Box 30"/>
          <p:cNvSpPr txBox="1">
            <a:spLocks noChangeArrowheads="1"/>
          </p:cNvSpPr>
          <p:nvPr/>
        </p:nvSpPr>
        <p:spPr bwMode="auto">
          <a:xfrm>
            <a:off x="304800" y="1905000"/>
            <a:ext cx="1981200" cy="519113"/>
          </a:xfrm>
          <a:prstGeom prst="rect">
            <a:avLst/>
          </a:prstGeom>
          <a:noFill/>
          <a:ln w="9525">
            <a:noFill/>
            <a:miter lim="800000"/>
            <a:headEnd/>
            <a:tailEnd/>
          </a:ln>
          <a:effectLst/>
        </p:spPr>
        <p:txBody>
          <a:bodyPr>
            <a:spAutoFit/>
          </a:bodyPr>
          <a:lstStyle/>
          <a:p>
            <a:pPr>
              <a:spcBef>
                <a:spcPct val="50000"/>
              </a:spcBef>
            </a:pPr>
            <a:r>
              <a:rPr lang="en-US" sz="1800"/>
              <a:t>- </a:t>
            </a:r>
            <a:r>
              <a:rPr lang="en-US">
                <a:latin typeface="Times New Roman" pitchFamily="18" charset="0"/>
              </a:rPr>
              <a:t>Bộ sưu tập,</a:t>
            </a:r>
            <a:r>
              <a:rPr lang="en-US" sz="1800"/>
              <a:t> </a:t>
            </a:r>
          </a:p>
        </p:txBody>
      </p:sp>
      <p:sp>
        <p:nvSpPr>
          <p:cNvPr id="12319" name="Text Box 31"/>
          <p:cNvSpPr txBox="1">
            <a:spLocks noChangeArrowheads="1"/>
          </p:cNvSpPr>
          <p:nvPr/>
        </p:nvSpPr>
        <p:spPr bwMode="auto">
          <a:xfrm>
            <a:off x="2133600" y="1905000"/>
            <a:ext cx="2667000" cy="5191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hoa văn,</a:t>
            </a:r>
          </a:p>
        </p:txBody>
      </p:sp>
      <p:sp>
        <p:nvSpPr>
          <p:cNvPr id="12321" name="Text Box 33"/>
          <p:cNvSpPr txBox="1">
            <a:spLocks noChangeArrowheads="1"/>
          </p:cNvSpPr>
          <p:nvPr/>
        </p:nvSpPr>
        <p:spPr bwMode="auto">
          <a:xfrm>
            <a:off x="304800" y="2286000"/>
            <a:ext cx="2514600" cy="5191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 chèo thuyền,</a:t>
            </a:r>
          </a:p>
        </p:txBody>
      </p:sp>
      <p:sp>
        <p:nvSpPr>
          <p:cNvPr id="12323" name="Text Box 35"/>
          <p:cNvSpPr txBox="1">
            <a:spLocks noChangeArrowheads="1"/>
          </p:cNvSpPr>
          <p:nvPr/>
        </p:nvSpPr>
        <p:spPr bwMode="auto">
          <a:xfrm>
            <a:off x="2209800" y="2300288"/>
            <a:ext cx="1905000" cy="519112"/>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thuần hậu</a:t>
            </a:r>
            <a:r>
              <a:rPr lang="en-US"/>
              <a:t> </a:t>
            </a:r>
            <a:endParaRPr lang="en-US" sz="1800"/>
          </a:p>
        </p:txBody>
      </p:sp>
      <p:sp>
        <p:nvSpPr>
          <p:cNvPr id="12324" name="Text Box 36"/>
          <p:cNvSpPr txBox="1">
            <a:spLocks noChangeArrowheads="1"/>
          </p:cNvSpPr>
          <p:nvPr/>
        </p:nvSpPr>
        <p:spPr bwMode="auto">
          <a:xfrm>
            <a:off x="6858000" y="2209800"/>
            <a:ext cx="2286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2325" name="Text Box 37"/>
          <p:cNvSpPr txBox="1">
            <a:spLocks noChangeArrowheads="1"/>
          </p:cNvSpPr>
          <p:nvPr/>
        </p:nvSpPr>
        <p:spPr bwMode="auto">
          <a:xfrm>
            <a:off x="5029200" y="2286000"/>
            <a:ext cx="4419600" cy="519113"/>
          </a:xfrm>
          <a:prstGeom prst="rect">
            <a:avLst/>
          </a:prstGeom>
          <a:noFill/>
          <a:ln w="9525">
            <a:noFill/>
            <a:miter lim="800000"/>
            <a:headEnd/>
            <a:tailEnd/>
          </a:ln>
          <a:effectLst/>
        </p:spPr>
        <p:txBody>
          <a:bodyPr>
            <a:spAutoFit/>
          </a:bodyPr>
          <a:lstStyle/>
          <a:p>
            <a:pPr>
              <a:spcBef>
                <a:spcPct val="50000"/>
              </a:spcBef>
            </a:pPr>
            <a:r>
              <a:rPr lang="en-US">
                <a:solidFill>
                  <a:srgbClr val="FF3300"/>
                </a:solidFill>
                <a:latin typeface="Times New Roman" pitchFamily="18" charset="0"/>
              </a:rPr>
              <a:t>- văn hoá Đông Sơn</a:t>
            </a:r>
          </a:p>
        </p:txBody>
      </p:sp>
      <p:sp>
        <p:nvSpPr>
          <p:cNvPr id="12327" name="Text Box 39"/>
          <p:cNvSpPr txBox="1">
            <a:spLocks noChangeArrowheads="1"/>
          </p:cNvSpPr>
          <p:nvPr/>
        </p:nvSpPr>
        <p:spPr bwMode="auto">
          <a:xfrm>
            <a:off x="4800600" y="2819400"/>
            <a:ext cx="2362200" cy="519113"/>
          </a:xfrm>
          <a:prstGeom prst="rect">
            <a:avLst/>
          </a:prstGeom>
          <a:noFill/>
          <a:ln w="9525">
            <a:noFill/>
            <a:miter lim="800000"/>
            <a:headEnd/>
            <a:tailEnd/>
          </a:ln>
          <a:effectLst/>
        </p:spPr>
        <p:txBody>
          <a:bodyPr>
            <a:spAutoFit/>
          </a:bodyPr>
          <a:lstStyle/>
          <a:p>
            <a:r>
              <a:rPr lang="en-US" sz="1800"/>
              <a:t>  - </a:t>
            </a:r>
            <a:r>
              <a:rPr lang="en-US">
                <a:latin typeface="Times New Roman" pitchFamily="18" charset="0"/>
              </a:rPr>
              <a:t>Nhân bản</a:t>
            </a:r>
            <a:endParaRPr lang="en-US">
              <a:solidFill>
                <a:schemeClr val="tx2"/>
              </a:solidFill>
              <a:latin typeface="Times New Roman" pitchFamily="18" charset="0"/>
            </a:endParaRPr>
          </a:p>
        </p:txBody>
      </p:sp>
      <p:sp>
        <p:nvSpPr>
          <p:cNvPr id="12328" name="Text Box 40"/>
          <p:cNvSpPr txBox="1">
            <a:spLocks noChangeArrowheads="1"/>
          </p:cNvSpPr>
          <p:nvPr/>
        </p:nvSpPr>
        <p:spPr bwMode="auto">
          <a:xfrm>
            <a:off x="5029200" y="3276600"/>
            <a:ext cx="3733800" cy="5191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 Chim Lạc, chim Hồng</a:t>
            </a:r>
          </a:p>
        </p:txBody>
      </p:sp>
      <p:sp>
        <p:nvSpPr>
          <p:cNvPr id="12329" name="Text Box 41"/>
          <p:cNvSpPr txBox="1">
            <a:spLocks noChangeArrowheads="1"/>
          </p:cNvSpPr>
          <p:nvPr/>
        </p:nvSpPr>
        <p:spPr bwMode="auto">
          <a:xfrm>
            <a:off x="76200" y="2819400"/>
            <a:ext cx="4724400" cy="1800225"/>
          </a:xfrm>
          <a:prstGeom prst="rect">
            <a:avLst/>
          </a:prstGeom>
          <a:noFill/>
          <a:ln w="9525">
            <a:noFill/>
            <a:miter lim="800000"/>
            <a:headEnd/>
            <a:tailEnd/>
          </a:ln>
          <a:effectLst/>
        </p:spPr>
        <p:txBody>
          <a:bodyPr>
            <a:spAutoFit/>
          </a:bodyPr>
          <a:lstStyle/>
          <a:p>
            <a:pPr>
              <a:spcBef>
                <a:spcPct val="50000"/>
              </a:spcBef>
            </a:pPr>
            <a:r>
              <a:rPr lang="en-US">
                <a:solidFill>
                  <a:srgbClr val="33CC33"/>
                </a:solidFill>
                <a:latin typeface="Times New Roman" pitchFamily="18" charset="0"/>
              </a:rPr>
              <a:t>Niềm tự hào chính đáng của chúng ta trong nền văn hoá Đông Sơn chính là bộ sưu tập</a:t>
            </a:r>
            <a:r>
              <a:rPr lang="en-US" sz="1800">
                <a:solidFill>
                  <a:srgbClr val="33CC33"/>
                </a:solidFill>
                <a:latin typeface="Times New Roman" pitchFamily="18" charset="0"/>
              </a:rPr>
              <a:t> </a:t>
            </a:r>
            <a:r>
              <a:rPr lang="en-US">
                <a:solidFill>
                  <a:srgbClr val="33CC33"/>
                </a:solidFill>
                <a:latin typeface="Times New Roman" pitchFamily="18" charset="0"/>
              </a:rPr>
              <a:t>trống đồng hết sức phong phú.</a:t>
            </a:r>
          </a:p>
        </p:txBody>
      </p:sp>
      <p:sp>
        <p:nvSpPr>
          <p:cNvPr id="12331" name="Text Box 43"/>
          <p:cNvSpPr txBox="1">
            <a:spLocks noChangeArrowheads="1"/>
          </p:cNvSpPr>
          <p:nvPr/>
        </p:nvSpPr>
        <p:spPr bwMode="auto">
          <a:xfrm>
            <a:off x="76200" y="4905375"/>
            <a:ext cx="4419600" cy="1800225"/>
          </a:xfrm>
          <a:prstGeom prst="rect">
            <a:avLst/>
          </a:prstGeom>
          <a:noFill/>
          <a:ln w="9525">
            <a:noFill/>
            <a:miter lim="800000"/>
            <a:headEnd/>
            <a:tailEnd/>
          </a:ln>
          <a:effectLst/>
        </p:spPr>
        <p:txBody>
          <a:bodyPr>
            <a:spAutoFit/>
          </a:bodyPr>
          <a:lstStyle/>
          <a:p>
            <a:r>
              <a:rPr lang="en-US">
                <a:solidFill>
                  <a:schemeClr val="hlink"/>
                </a:solidFill>
                <a:latin typeface="Times New Roman" pitchFamily="18" charset="0"/>
              </a:rPr>
              <a:t>Con người cầm vũ khí bảo vệ quê hương và tưng bừng nhảy múa mừng chiến công hay cảm tạ thần linh,…</a:t>
            </a:r>
          </a:p>
        </p:txBody>
      </p:sp>
      <p:sp>
        <p:nvSpPr>
          <p:cNvPr id="12332" name="Text Box 44"/>
          <p:cNvSpPr txBox="1">
            <a:spLocks noChangeArrowheads="1"/>
          </p:cNvSpPr>
          <p:nvPr/>
        </p:nvSpPr>
        <p:spPr bwMode="auto">
          <a:xfrm>
            <a:off x="4953000" y="1905000"/>
            <a:ext cx="2057400" cy="5191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 -Hoa văn,</a:t>
            </a:r>
          </a:p>
        </p:txBody>
      </p:sp>
      <p:pic>
        <p:nvPicPr>
          <p:cNvPr id="12335" name="Picture 47" descr="http://t1.gstatic.com/images?q=tbn:gfTZ3fXCiN0kNM:http://farm3.static.flickr.com/2275/1558690058_21ebba5693_o.jpg">
            <a:hlinkClick r:id="rId2"/>
          </p:cNvPr>
          <p:cNvPicPr>
            <a:picLocks noChangeAspect="1" noChangeArrowheads="1"/>
          </p:cNvPicPr>
          <p:nvPr/>
        </p:nvPicPr>
        <p:blipFill>
          <a:blip r:embed="rId3" r:link="rId4"/>
          <a:srcRect/>
          <a:stretch>
            <a:fillRect/>
          </a:stretch>
        </p:blipFill>
        <p:spPr bwMode="auto">
          <a:xfrm>
            <a:off x="4724400" y="2362200"/>
            <a:ext cx="4419600" cy="4495800"/>
          </a:xfrm>
          <a:prstGeom prst="rect">
            <a:avLst/>
          </a:prstGeom>
          <a:noFill/>
          <a:ln w="9525">
            <a:noFill/>
            <a:miter lim="800000"/>
            <a:headEnd/>
            <a:tailEnd/>
          </a:ln>
        </p:spPr>
      </p:pic>
      <p:sp>
        <p:nvSpPr>
          <p:cNvPr id="12336" name="Line 48"/>
          <p:cNvSpPr>
            <a:spLocks noChangeShapeType="1"/>
          </p:cNvSpPr>
          <p:nvPr/>
        </p:nvSpPr>
        <p:spPr bwMode="auto">
          <a:xfrm>
            <a:off x="990600" y="2286000"/>
            <a:ext cx="228600" cy="0"/>
          </a:xfrm>
          <a:prstGeom prst="line">
            <a:avLst/>
          </a:prstGeom>
          <a:noFill/>
          <a:ln w="28575">
            <a:solidFill>
              <a:srgbClr val="FF0000"/>
            </a:solidFill>
            <a:round/>
            <a:headEnd/>
            <a:tailEnd/>
          </a:ln>
          <a:effectLst/>
        </p:spPr>
        <p:txBody>
          <a:bodyPr/>
          <a:lstStyle/>
          <a:p>
            <a:endParaRPr lang="en-US"/>
          </a:p>
        </p:txBody>
      </p:sp>
      <p:sp>
        <p:nvSpPr>
          <p:cNvPr id="12337" name="Line 49"/>
          <p:cNvSpPr>
            <a:spLocks noChangeShapeType="1"/>
          </p:cNvSpPr>
          <p:nvPr/>
        </p:nvSpPr>
        <p:spPr bwMode="auto">
          <a:xfrm>
            <a:off x="2362200" y="2362200"/>
            <a:ext cx="381000" cy="0"/>
          </a:xfrm>
          <a:prstGeom prst="line">
            <a:avLst/>
          </a:prstGeom>
          <a:noFill/>
          <a:ln w="28575">
            <a:solidFill>
              <a:srgbClr val="FF0000"/>
            </a:solidFill>
            <a:round/>
            <a:headEnd/>
            <a:tailEnd/>
          </a:ln>
          <a:effectLst/>
        </p:spPr>
        <p:txBody>
          <a:bodyPr/>
          <a:lstStyle/>
          <a:p>
            <a:endParaRPr lang="en-US"/>
          </a:p>
        </p:txBody>
      </p:sp>
      <p:sp>
        <p:nvSpPr>
          <p:cNvPr id="12340" name="Line 52"/>
          <p:cNvSpPr>
            <a:spLocks noChangeShapeType="1"/>
          </p:cNvSpPr>
          <p:nvPr/>
        </p:nvSpPr>
        <p:spPr bwMode="auto">
          <a:xfrm>
            <a:off x="1447800" y="2743200"/>
            <a:ext cx="762000" cy="0"/>
          </a:xfrm>
          <a:prstGeom prst="line">
            <a:avLst/>
          </a:prstGeom>
          <a:noFill/>
          <a:ln w="28575">
            <a:solidFill>
              <a:srgbClr val="FF0000"/>
            </a:solidFill>
            <a:round/>
            <a:headEnd/>
            <a:tailEnd/>
          </a:ln>
          <a:effectLst/>
        </p:spPr>
        <p:txBody>
          <a:bodyPr/>
          <a:lstStyle/>
          <a:p>
            <a:endParaRPr lang="en-US"/>
          </a:p>
        </p:txBody>
      </p:sp>
      <p:sp>
        <p:nvSpPr>
          <p:cNvPr id="12341" name="Line 53"/>
          <p:cNvSpPr>
            <a:spLocks noChangeShapeType="1"/>
          </p:cNvSpPr>
          <p:nvPr/>
        </p:nvSpPr>
        <p:spPr bwMode="auto">
          <a:xfrm>
            <a:off x="2590800" y="2743200"/>
            <a:ext cx="457200" cy="0"/>
          </a:xfrm>
          <a:prstGeom prst="line">
            <a:avLst/>
          </a:prstGeom>
          <a:noFill/>
          <a:ln w="28575">
            <a:solidFill>
              <a:srgbClr val="FF0000"/>
            </a:solidFill>
            <a:round/>
            <a:headEnd/>
            <a:tailEnd/>
          </a:ln>
          <a:effectLst/>
        </p:spPr>
        <p:txBody>
          <a:bodyPr/>
          <a:lstStyle/>
          <a:p>
            <a:endParaRPr lang="en-US"/>
          </a:p>
        </p:txBody>
      </p:sp>
      <p:sp>
        <p:nvSpPr>
          <p:cNvPr id="12342" name="Line 54"/>
          <p:cNvSpPr>
            <a:spLocks noChangeShapeType="1"/>
          </p:cNvSpPr>
          <p:nvPr/>
        </p:nvSpPr>
        <p:spPr bwMode="auto">
          <a:xfrm flipH="1">
            <a:off x="4419600" y="4191000"/>
            <a:ext cx="152400" cy="381000"/>
          </a:xfrm>
          <a:prstGeom prst="line">
            <a:avLst/>
          </a:prstGeom>
          <a:noFill/>
          <a:ln w="38100">
            <a:solidFill>
              <a:srgbClr val="FF6600"/>
            </a:solidFill>
            <a:round/>
            <a:headEnd/>
            <a:tailEnd/>
          </a:ln>
          <a:effectLst/>
        </p:spPr>
        <p:txBody>
          <a:bodyPr/>
          <a:lstStyle/>
          <a:p>
            <a:endParaRPr lang="en-US"/>
          </a:p>
        </p:txBody>
      </p:sp>
      <p:sp>
        <p:nvSpPr>
          <p:cNvPr id="12343" name="Line 55"/>
          <p:cNvSpPr>
            <a:spLocks noChangeShapeType="1"/>
          </p:cNvSpPr>
          <p:nvPr/>
        </p:nvSpPr>
        <p:spPr bwMode="auto">
          <a:xfrm flipH="1">
            <a:off x="4495800" y="4191000"/>
            <a:ext cx="152400" cy="381000"/>
          </a:xfrm>
          <a:prstGeom prst="line">
            <a:avLst/>
          </a:prstGeom>
          <a:noFill/>
          <a:ln w="38100">
            <a:solidFill>
              <a:srgbClr val="FF6600"/>
            </a:solidFill>
            <a:round/>
            <a:headEnd/>
            <a:tailEnd/>
          </a:ln>
          <a:effectLst/>
        </p:spPr>
        <p:txBody>
          <a:bodyPr/>
          <a:lstStyle/>
          <a:p>
            <a:endParaRPr lang="en-US"/>
          </a:p>
        </p:txBody>
      </p:sp>
      <p:sp>
        <p:nvSpPr>
          <p:cNvPr id="12344" name="Line 56"/>
          <p:cNvSpPr>
            <a:spLocks noChangeShapeType="1"/>
          </p:cNvSpPr>
          <p:nvPr/>
        </p:nvSpPr>
        <p:spPr bwMode="auto">
          <a:xfrm flipH="1">
            <a:off x="1600200" y="3733800"/>
            <a:ext cx="152400" cy="457200"/>
          </a:xfrm>
          <a:prstGeom prst="line">
            <a:avLst/>
          </a:prstGeom>
          <a:noFill/>
          <a:ln w="38100">
            <a:solidFill>
              <a:srgbClr val="FF6600"/>
            </a:solidFill>
            <a:round/>
            <a:headEnd/>
            <a:tailEnd/>
          </a:ln>
          <a:effectLst/>
        </p:spPr>
        <p:txBody>
          <a:bodyPr/>
          <a:lstStyle/>
          <a:p>
            <a:endParaRPr lang="en-US"/>
          </a:p>
        </p:txBody>
      </p:sp>
      <p:sp>
        <p:nvSpPr>
          <p:cNvPr id="12345" name="Line 57"/>
          <p:cNvSpPr>
            <a:spLocks noChangeShapeType="1"/>
          </p:cNvSpPr>
          <p:nvPr/>
        </p:nvSpPr>
        <p:spPr bwMode="auto">
          <a:xfrm flipH="1">
            <a:off x="1676400" y="5410200"/>
            <a:ext cx="152400" cy="457200"/>
          </a:xfrm>
          <a:prstGeom prst="line">
            <a:avLst/>
          </a:prstGeom>
          <a:noFill/>
          <a:ln w="38100">
            <a:solidFill>
              <a:srgbClr val="FF0000"/>
            </a:solidFill>
            <a:round/>
            <a:headEnd/>
            <a:tailEnd/>
          </a:ln>
          <a:effectLst/>
        </p:spPr>
        <p:txBody>
          <a:bodyPr/>
          <a:lstStyle/>
          <a:p>
            <a:endParaRPr lang="en-US"/>
          </a:p>
        </p:txBody>
      </p:sp>
      <p:sp>
        <p:nvSpPr>
          <p:cNvPr id="12346" name="Line 58"/>
          <p:cNvSpPr>
            <a:spLocks noChangeShapeType="1"/>
          </p:cNvSpPr>
          <p:nvPr/>
        </p:nvSpPr>
        <p:spPr bwMode="auto">
          <a:xfrm flipH="1">
            <a:off x="4114800" y="5867400"/>
            <a:ext cx="152400" cy="457200"/>
          </a:xfrm>
          <a:prstGeom prst="line">
            <a:avLst/>
          </a:prstGeom>
          <a:noFill/>
          <a:ln w="38100">
            <a:solidFill>
              <a:srgbClr val="FF0000"/>
            </a:solidFill>
            <a:round/>
            <a:headEnd/>
            <a:tailEnd/>
          </a:ln>
          <a:effectLst/>
        </p:spPr>
        <p:txBody>
          <a:bodyPr/>
          <a:lstStyle/>
          <a:p>
            <a:endParaRPr lang="en-US"/>
          </a:p>
        </p:txBody>
      </p:sp>
      <p:sp>
        <p:nvSpPr>
          <p:cNvPr id="12347" name="Line 59"/>
          <p:cNvSpPr>
            <a:spLocks noChangeShapeType="1"/>
          </p:cNvSpPr>
          <p:nvPr/>
        </p:nvSpPr>
        <p:spPr bwMode="auto">
          <a:xfrm flipH="1">
            <a:off x="3352800" y="6248400"/>
            <a:ext cx="228600" cy="381000"/>
          </a:xfrm>
          <a:prstGeom prst="line">
            <a:avLst/>
          </a:prstGeom>
          <a:noFill/>
          <a:ln w="38100">
            <a:solidFill>
              <a:srgbClr val="FF0000"/>
            </a:solidFill>
            <a:round/>
            <a:headEnd/>
            <a:tailEnd/>
          </a:ln>
          <a:effectLst/>
        </p:spPr>
        <p:txBody>
          <a:bodyPr/>
          <a:lstStyle/>
          <a:p>
            <a:endParaRPr lang="en-US"/>
          </a:p>
        </p:txBody>
      </p:sp>
      <p:sp>
        <p:nvSpPr>
          <p:cNvPr id="12348" name="Line 60"/>
          <p:cNvSpPr>
            <a:spLocks noChangeShapeType="1"/>
          </p:cNvSpPr>
          <p:nvPr/>
        </p:nvSpPr>
        <p:spPr bwMode="auto">
          <a:xfrm flipH="1">
            <a:off x="3429000" y="6248400"/>
            <a:ext cx="228600" cy="381000"/>
          </a:xfrm>
          <a:prstGeom prst="line">
            <a:avLst/>
          </a:prstGeom>
          <a:noFill/>
          <a:ln w="38100">
            <a:solidFill>
              <a:srgbClr val="FF0000"/>
            </a:solidFill>
            <a:round/>
            <a:headEnd/>
            <a:tailEnd/>
          </a:ln>
          <a:effectLst/>
        </p:spPr>
        <p:txBody>
          <a:bodyPr/>
          <a:lstStyle/>
          <a:p>
            <a:endParaRPr lang="en-US"/>
          </a:p>
        </p:txBody>
      </p:sp>
      <p:sp>
        <p:nvSpPr>
          <p:cNvPr id="12349" name="Line 61"/>
          <p:cNvSpPr>
            <a:spLocks noChangeShapeType="1"/>
          </p:cNvSpPr>
          <p:nvPr/>
        </p:nvSpPr>
        <p:spPr bwMode="auto">
          <a:xfrm>
            <a:off x="2133600" y="3276600"/>
            <a:ext cx="1371600" cy="0"/>
          </a:xfrm>
          <a:prstGeom prst="line">
            <a:avLst/>
          </a:prstGeom>
          <a:noFill/>
          <a:ln w="38100">
            <a:solidFill>
              <a:srgbClr val="FFFFFF"/>
            </a:solidFill>
            <a:round/>
            <a:headEnd/>
            <a:tailEnd/>
          </a:ln>
          <a:effectLst/>
        </p:spPr>
        <p:txBody>
          <a:bodyPr/>
          <a:lstStyle/>
          <a:p>
            <a:endParaRPr lang="en-US"/>
          </a:p>
        </p:txBody>
      </p:sp>
      <p:sp>
        <p:nvSpPr>
          <p:cNvPr id="12350" name="Line 62"/>
          <p:cNvSpPr>
            <a:spLocks noChangeShapeType="1"/>
          </p:cNvSpPr>
          <p:nvPr/>
        </p:nvSpPr>
        <p:spPr bwMode="auto">
          <a:xfrm>
            <a:off x="1828800" y="4572000"/>
            <a:ext cx="2514600" cy="0"/>
          </a:xfrm>
          <a:prstGeom prst="line">
            <a:avLst/>
          </a:prstGeom>
          <a:noFill/>
          <a:ln w="38100">
            <a:solidFill>
              <a:srgbClr val="FFFFFF"/>
            </a:solidFill>
            <a:round/>
            <a:headEnd/>
            <a:tailEnd/>
          </a:ln>
          <a:effectLst/>
        </p:spPr>
        <p:txBody>
          <a:bodyPr/>
          <a:lstStyle/>
          <a:p>
            <a:endParaRPr lang="en-US"/>
          </a:p>
        </p:txBody>
      </p:sp>
      <p:sp>
        <p:nvSpPr>
          <p:cNvPr id="12351" name="Text Box 63"/>
          <p:cNvSpPr txBox="1">
            <a:spLocks noChangeArrowheads="1"/>
          </p:cNvSpPr>
          <p:nvPr/>
        </p:nvSpPr>
        <p:spPr bwMode="auto">
          <a:xfrm>
            <a:off x="4724400" y="2362200"/>
            <a:ext cx="4572000" cy="1371600"/>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*Nguyện vọng sống trong hoà bình là nguyện vọng chính đáng của trẻ em.</a:t>
            </a:r>
          </a:p>
        </p:txBody>
      </p:sp>
      <p:sp>
        <p:nvSpPr>
          <p:cNvPr id="12352" name="Text Box 64"/>
          <p:cNvSpPr txBox="1">
            <a:spLocks noChangeArrowheads="1"/>
          </p:cNvSpPr>
          <p:nvPr/>
        </p:nvSpPr>
        <p:spPr bwMode="auto">
          <a:xfrm>
            <a:off x="4876800" y="3733800"/>
            <a:ext cx="4267200" cy="946150"/>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*Mỗi người cần phải sống cho thật nhân bản</a:t>
            </a:r>
          </a:p>
        </p:txBody>
      </p:sp>
      <p:pic>
        <p:nvPicPr>
          <p:cNvPr id="12355" name="Picture 67" descr="images 3"/>
          <p:cNvPicPr>
            <a:picLocks noChangeAspect="1" noChangeArrowheads="1"/>
          </p:cNvPicPr>
          <p:nvPr/>
        </p:nvPicPr>
        <p:blipFill>
          <a:blip r:embed="rId5"/>
          <a:srcRect/>
          <a:stretch>
            <a:fillRect/>
          </a:stretch>
        </p:blipFill>
        <p:spPr bwMode="auto">
          <a:xfrm>
            <a:off x="4800600" y="4522788"/>
            <a:ext cx="4343400" cy="2335212"/>
          </a:xfrm>
          <a:prstGeom prst="rect">
            <a:avLst/>
          </a:prstGeom>
          <a:noFill/>
        </p:spPr>
      </p:pic>
      <p:pic>
        <p:nvPicPr>
          <p:cNvPr id="12356" name="Picture 68" descr="images 9"/>
          <p:cNvPicPr>
            <a:picLocks noChangeAspect="1" noChangeArrowheads="1"/>
          </p:cNvPicPr>
          <p:nvPr/>
        </p:nvPicPr>
        <p:blipFill>
          <a:blip r:embed="rId6"/>
          <a:srcRect/>
          <a:stretch>
            <a:fillRect/>
          </a:stretch>
        </p:blipFill>
        <p:spPr bwMode="auto">
          <a:xfrm>
            <a:off x="4800600" y="2438400"/>
            <a:ext cx="4343400" cy="1981200"/>
          </a:xfrm>
          <a:prstGeom prst="rect">
            <a:avLst/>
          </a:prstGeom>
          <a:noFill/>
        </p:spPr>
      </p:pic>
      <p:sp>
        <p:nvSpPr>
          <p:cNvPr id="12357" name="Text Box 69"/>
          <p:cNvSpPr txBox="1">
            <a:spLocks noChangeArrowheads="1"/>
          </p:cNvSpPr>
          <p:nvPr/>
        </p:nvSpPr>
        <p:spPr bwMode="auto">
          <a:xfrm>
            <a:off x="4953000" y="2649538"/>
            <a:ext cx="3962400" cy="2227262"/>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Nền văn hoá của một thời kì lịch sử cổ xưa ,được xác định trên cơ sở những di vật tìm được ở Đông Sơn Thanh Hoá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18"/>
                                        </p:tgtEl>
                                        <p:attrNameLst>
                                          <p:attrName>style.visibility</p:attrName>
                                        </p:attrNameLst>
                                      </p:cBhvr>
                                      <p:to>
                                        <p:strVal val="visible"/>
                                      </p:to>
                                    </p:set>
                                    <p:anim calcmode="lin" valueType="num">
                                      <p:cBhvr additive="base">
                                        <p:cTn id="7" dur="1000" fill="hold"/>
                                        <p:tgtEl>
                                          <p:spTgt spid="12318"/>
                                        </p:tgtEl>
                                        <p:attrNameLst>
                                          <p:attrName>ppt_x</p:attrName>
                                        </p:attrNameLst>
                                      </p:cBhvr>
                                      <p:tavLst>
                                        <p:tav tm="0">
                                          <p:val>
                                            <p:strVal val="#ppt_x"/>
                                          </p:val>
                                        </p:tav>
                                        <p:tav tm="100000">
                                          <p:val>
                                            <p:strVal val="#ppt_x"/>
                                          </p:val>
                                        </p:tav>
                                      </p:tavLst>
                                    </p:anim>
                                    <p:anim calcmode="lin" valueType="num">
                                      <p:cBhvr additive="base">
                                        <p:cTn id="8" dur="1000" fill="hold"/>
                                        <p:tgtEl>
                                          <p:spTgt spid="12318"/>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12319"/>
                                        </p:tgtEl>
                                        <p:attrNameLst>
                                          <p:attrName>style.visibility</p:attrName>
                                        </p:attrNameLst>
                                      </p:cBhvr>
                                      <p:to>
                                        <p:strVal val="visible"/>
                                      </p:to>
                                    </p:set>
                                    <p:animEffect transition="in" filter="wedge">
                                      <p:cBhvr>
                                        <p:cTn id="11" dur="1000"/>
                                        <p:tgtEl>
                                          <p:spTgt spid="12319"/>
                                        </p:tgtEl>
                                      </p:cBhvr>
                                    </p:animEffect>
                                  </p:childTnLst>
                                </p:cTn>
                              </p:par>
                              <p:par>
                                <p:cTn id="12" presetID="49" presetClass="entr" presetSubtype="0" decel="100000" fill="hold" grpId="0" nodeType="withEffect">
                                  <p:stCondLst>
                                    <p:cond delay="0"/>
                                  </p:stCondLst>
                                  <p:childTnLst>
                                    <p:set>
                                      <p:cBhvr>
                                        <p:cTn id="13" dur="1" fill="hold">
                                          <p:stCondLst>
                                            <p:cond delay="0"/>
                                          </p:stCondLst>
                                        </p:cTn>
                                        <p:tgtEl>
                                          <p:spTgt spid="12321"/>
                                        </p:tgtEl>
                                        <p:attrNameLst>
                                          <p:attrName>style.visibility</p:attrName>
                                        </p:attrNameLst>
                                      </p:cBhvr>
                                      <p:to>
                                        <p:strVal val="visible"/>
                                      </p:to>
                                    </p:set>
                                    <p:anim calcmode="lin" valueType="num">
                                      <p:cBhvr>
                                        <p:cTn id="14" dur="1000" fill="hold"/>
                                        <p:tgtEl>
                                          <p:spTgt spid="12321"/>
                                        </p:tgtEl>
                                        <p:attrNameLst>
                                          <p:attrName>ppt_w</p:attrName>
                                        </p:attrNameLst>
                                      </p:cBhvr>
                                      <p:tavLst>
                                        <p:tav tm="0">
                                          <p:val>
                                            <p:fltVal val="0"/>
                                          </p:val>
                                        </p:tav>
                                        <p:tav tm="100000">
                                          <p:val>
                                            <p:strVal val="#ppt_w"/>
                                          </p:val>
                                        </p:tav>
                                      </p:tavLst>
                                    </p:anim>
                                    <p:anim calcmode="lin" valueType="num">
                                      <p:cBhvr>
                                        <p:cTn id="15" dur="1000" fill="hold"/>
                                        <p:tgtEl>
                                          <p:spTgt spid="12321"/>
                                        </p:tgtEl>
                                        <p:attrNameLst>
                                          <p:attrName>ppt_h</p:attrName>
                                        </p:attrNameLst>
                                      </p:cBhvr>
                                      <p:tavLst>
                                        <p:tav tm="0">
                                          <p:val>
                                            <p:fltVal val="0"/>
                                          </p:val>
                                        </p:tav>
                                        <p:tav tm="100000">
                                          <p:val>
                                            <p:strVal val="#ppt_h"/>
                                          </p:val>
                                        </p:tav>
                                      </p:tavLst>
                                    </p:anim>
                                    <p:anim calcmode="lin" valueType="num">
                                      <p:cBhvr>
                                        <p:cTn id="16" dur="1000" fill="hold"/>
                                        <p:tgtEl>
                                          <p:spTgt spid="12321"/>
                                        </p:tgtEl>
                                        <p:attrNameLst>
                                          <p:attrName>style.rotation</p:attrName>
                                        </p:attrNameLst>
                                      </p:cBhvr>
                                      <p:tavLst>
                                        <p:tav tm="0">
                                          <p:val>
                                            <p:fltVal val="360"/>
                                          </p:val>
                                        </p:tav>
                                        <p:tav tm="100000">
                                          <p:val>
                                            <p:fltVal val="0"/>
                                          </p:val>
                                        </p:tav>
                                      </p:tavLst>
                                    </p:anim>
                                    <p:animEffect transition="in" filter="fade">
                                      <p:cBhvr>
                                        <p:cTn id="17" dur="1000"/>
                                        <p:tgtEl>
                                          <p:spTgt spid="12321"/>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12323"/>
                                        </p:tgtEl>
                                        <p:attrNameLst>
                                          <p:attrName>style.visibility</p:attrName>
                                        </p:attrNameLst>
                                      </p:cBhvr>
                                      <p:to>
                                        <p:strVal val="visible"/>
                                      </p:to>
                                    </p:set>
                                    <p:animEffect transition="in" filter="wedge">
                                      <p:cBhvr>
                                        <p:cTn id="20" dur="1000"/>
                                        <p:tgtEl>
                                          <p:spTgt spid="1232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12336"/>
                                        </p:tgtEl>
                                        <p:attrNameLst>
                                          <p:attrName>style.visibility</p:attrName>
                                        </p:attrNameLst>
                                      </p:cBhvr>
                                      <p:to>
                                        <p:strVal val="visible"/>
                                      </p:to>
                                    </p:set>
                                    <p:anim calcmode="lin" valueType="num">
                                      <p:cBhvr>
                                        <p:cTn id="25" dur="1000" fill="hold"/>
                                        <p:tgtEl>
                                          <p:spTgt spid="12336"/>
                                        </p:tgtEl>
                                        <p:attrNameLst>
                                          <p:attrName>ppt_w</p:attrName>
                                        </p:attrNameLst>
                                      </p:cBhvr>
                                      <p:tavLst>
                                        <p:tav tm="0">
                                          <p:val>
                                            <p:fltVal val="0"/>
                                          </p:val>
                                        </p:tav>
                                        <p:tav tm="100000">
                                          <p:val>
                                            <p:strVal val="#ppt_w"/>
                                          </p:val>
                                        </p:tav>
                                      </p:tavLst>
                                    </p:anim>
                                    <p:anim calcmode="lin" valueType="num">
                                      <p:cBhvr>
                                        <p:cTn id="26" dur="1000" fill="hold"/>
                                        <p:tgtEl>
                                          <p:spTgt spid="12336"/>
                                        </p:tgtEl>
                                        <p:attrNameLst>
                                          <p:attrName>ppt_h</p:attrName>
                                        </p:attrNameLst>
                                      </p:cBhvr>
                                      <p:tavLst>
                                        <p:tav tm="0">
                                          <p:val>
                                            <p:fltVal val="0"/>
                                          </p:val>
                                        </p:tav>
                                        <p:tav tm="100000">
                                          <p:val>
                                            <p:strVal val="#ppt_h"/>
                                          </p:val>
                                        </p:tav>
                                      </p:tavLst>
                                    </p:anim>
                                    <p:anim calcmode="lin" valueType="num">
                                      <p:cBhvr>
                                        <p:cTn id="27" dur="1000" fill="hold"/>
                                        <p:tgtEl>
                                          <p:spTgt spid="12336"/>
                                        </p:tgtEl>
                                        <p:attrNameLst>
                                          <p:attrName>style.rotation</p:attrName>
                                        </p:attrNameLst>
                                      </p:cBhvr>
                                      <p:tavLst>
                                        <p:tav tm="0">
                                          <p:val>
                                            <p:fltVal val="90"/>
                                          </p:val>
                                        </p:tav>
                                        <p:tav tm="100000">
                                          <p:val>
                                            <p:fltVal val="0"/>
                                          </p:val>
                                        </p:tav>
                                      </p:tavLst>
                                    </p:anim>
                                    <p:animEffect transition="in" filter="fade">
                                      <p:cBhvr>
                                        <p:cTn id="28" dur="1000"/>
                                        <p:tgtEl>
                                          <p:spTgt spid="1233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337"/>
                                        </p:tgtEl>
                                        <p:attrNameLst>
                                          <p:attrName>style.visibility</p:attrName>
                                        </p:attrNameLst>
                                      </p:cBhvr>
                                      <p:to>
                                        <p:strVal val="visible"/>
                                      </p:to>
                                    </p:set>
                                    <p:anim calcmode="lin" valueType="num">
                                      <p:cBhvr additive="base">
                                        <p:cTn id="33" dur="1000" fill="hold"/>
                                        <p:tgtEl>
                                          <p:spTgt spid="12337"/>
                                        </p:tgtEl>
                                        <p:attrNameLst>
                                          <p:attrName>ppt_x</p:attrName>
                                        </p:attrNameLst>
                                      </p:cBhvr>
                                      <p:tavLst>
                                        <p:tav tm="0">
                                          <p:val>
                                            <p:strVal val="#ppt_x"/>
                                          </p:val>
                                        </p:tav>
                                        <p:tav tm="100000">
                                          <p:val>
                                            <p:strVal val="#ppt_x"/>
                                          </p:val>
                                        </p:tav>
                                      </p:tavLst>
                                    </p:anim>
                                    <p:anim calcmode="lin" valueType="num">
                                      <p:cBhvr additive="base">
                                        <p:cTn id="34" dur="1000" fill="hold"/>
                                        <p:tgtEl>
                                          <p:spTgt spid="123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12340"/>
                                        </p:tgtEl>
                                        <p:attrNameLst>
                                          <p:attrName>style.visibility</p:attrName>
                                        </p:attrNameLst>
                                      </p:cBhvr>
                                      <p:to>
                                        <p:strVal val="visible"/>
                                      </p:to>
                                    </p:set>
                                    <p:anim calcmode="lin" valueType="num">
                                      <p:cBhvr>
                                        <p:cTn id="39" dur="1000" fill="hold"/>
                                        <p:tgtEl>
                                          <p:spTgt spid="12340"/>
                                        </p:tgtEl>
                                        <p:attrNameLst>
                                          <p:attrName>ppt_w</p:attrName>
                                        </p:attrNameLst>
                                      </p:cBhvr>
                                      <p:tavLst>
                                        <p:tav tm="0">
                                          <p:val>
                                            <p:fltVal val="0"/>
                                          </p:val>
                                        </p:tav>
                                        <p:tav tm="100000">
                                          <p:val>
                                            <p:strVal val="#ppt_w"/>
                                          </p:val>
                                        </p:tav>
                                      </p:tavLst>
                                    </p:anim>
                                    <p:anim calcmode="lin" valueType="num">
                                      <p:cBhvr>
                                        <p:cTn id="40" dur="1000" fill="hold"/>
                                        <p:tgtEl>
                                          <p:spTgt spid="12340"/>
                                        </p:tgtEl>
                                        <p:attrNameLst>
                                          <p:attrName>ppt_h</p:attrName>
                                        </p:attrNameLst>
                                      </p:cBhvr>
                                      <p:tavLst>
                                        <p:tav tm="0">
                                          <p:val>
                                            <p:fltVal val="0"/>
                                          </p:val>
                                        </p:tav>
                                        <p:tav tm="100000">
                                          <p:val>
                                            <p:strVal val="#ppt_h"/>
                                          </p:val>
                                        </p:tav>
                                      </p:tavLst>
                                    </p:anim>
                                    <p:anim calcmode="lin" valueType="num">
                                      <p:cBhvr>
                                        <p:cTn id="41" dur="1000" fill="hold"/>
                                        <p:tgtEl>
                                          <p:spTgt spid="12340"/>
                                        </p:tgtEl>
                                        <p:attrNameLst>
                                          <p:attrName>style.rotation</p:attrName>
                                        </p:attrNameLst>
                                      </p:cBhvr>
                                      <p:tavLst>
                                        <p:tav tm="0">
                                          <p:val>
                                            <p:fltVal val="90"/>
                                          </p:val>
                                        </p:tav>
                                        <p:tav tm="100000">
                                          <p:val>
                                            <p:fltVal val="0"/>
                                          </p:val>
                                        </p:tav>
                                      </p:tavLst>
                                    </p:anim>
                                    <p:animEffect transition="in" filter="fade">
                                      <p:cBhvr>
                                        <p:cTn id="42" dur="1000"/>
                                        <p:tgtEl>
                                          <p:spTgt spid="1234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341"/>
                                        </p:tgtEl>
                                        <p:attrNameLst>
                                          <p:attrName>style.visibility</p:attrName>
                                        </p:attrNameLst>
                                      </p:cBhvr>
                                      <p:to>
                                        <p:strVal val="visible"/>
                                      </p:to>
                                    </p:set>
                                    <p:animEffect transition="in" filter="randombar(horizontal)">
                                      <p:cBhvr>
                                        <p:cTn id="47" dur="1000"/>
                                        <p:tgtEl>
                                          <p:spTgt spid="12341"/>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12329"/>
                                        </p:tgtEl>
                                        <p:attrNameLst>
                                          <p:attrName>style.visibility</p:attrName>
                                        </p:attrNameLst>
                                      </p:cBhvr>
                                      <p:to>
                                        <p:strVal val="visible"/>
                                      </p:to>
                                    </p:set>
                                    <p:animEffect transition="in" filter="fade">
                                      <p:cBhvr>
                                        <p:cTn id="52" dur="800" decel="100000"/>
                                        <p:tgtEl>
                                          <p:spTgt spid="12329"/>
                                        </p:tgtEl>
                                      </p:cBhvr>
                                    </p:animEffect>
                                    <p:anim calcmode="lin" valueType="num">
                                      <p:cBhvr>
                                        <p:cTn id="53" dur="800" decel="100000" fill="hold"/>
                                        <p:tgtEl>
                                          <p:spTgt spid="12329"/>
                                        </p:tgtEl>
                                        <p:attrNameLst>
                                          <p:attrName>style.rotation</p:attrName>
                                        </p:attrNameLst>
                                      </p:cBhvr>
                                      <p:tavLst>
                                        <p:tav tm="0">
                                          <p:val>
                                            <p:fltVal val="-90"/>
                                          </p:val>
                                        </p:tav>
                                        <p:tav tm="100000">
                                          <p:val>
                                            <p:fltVal val="0"/>
                                          </p:val>
                                        </p:tav>
                                      </p:tavLst>
                                    </p:anim>
                                    <p:anim calcmode="lin" valueType="num">
                                      <p:cBhvr>
                                        <p:cTn id="54" dur="800" decel="100000" fill="hold"/>
                                        <p:tgtEl>
                                          <p:spTgt spid="12329"/>
                                        </p:tgtEl>
                                        <p:attrNameLst>
                                          <p:attrName>ppt_x</p:attrName>
                                        </p:attrNameLst>
                                      </p:cBhvr>
                                      <p:tavLst>
                                        <p:tav tm="0">
                                          <p:val>
                                            <p:strVal val="#ppt_x+0.4"/>
                                          </p:val>
                                        </p:tav>
                                        <p:tav tm="100000">
                                          <p:val>
                                            <p:strVal val="#ppt_x-0.05"/>
                                          </p:val>
                                        </p:tav>
                                      </p:tavLst>
                                    </p:anim>
                                    <p:anim calcmode="lin" valueType="num">
                                      <p:cBhvr>
                                        <p:cTn id="55" dur="800" decel="100000" fill="hold"/>
                                        <p:tgtEl>
                                          <p:spTgt spid="1232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232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2329"/>
                                        </p:tgtEl>
                                        <p:attrNameLst>
                                          <p:attrName>ppt_y</p:attrName>
                                        </p:attrNameLst>
                                      </p:cBhvr>
                                      <p:tavLst>
                                        <p:tav tm="0">
                                          <p:val>
                                            <p:strVal val="#ppt_y+0.1"/>
                                          </p:val>
                                        </p:tav>
                                        <p:tav tm="100000">
                                          <p:val>
                                            <p:strVal val="#ppt_y"/>
                                          </p:val>
                                        </p:tav>
                                      </p:tavLst>
                                    </p:anim>
                                  </p:childTnLst>
                                </p:cTn>
                              </p:par>
                              <p:par>
                                <p:cTn id="58" presetID="30" presetClass="entr" presetSubtype="0" fill="hold" grpId="0" nodeType="withEffect">
                                  <p:stCondLst>
                                    <p:cond delay="0"/>
                                  </p:stCondLst>
                                  <p:childTnLst>
                                    <p:set>
                                      <p:cBhvr>
                                        <p:cTn id="59" dur="1" fill="hold">
                                          <p:stCondLst>
                                            <p:cond delay="0"/>
                                          </p:stCondLst>
                                        </p:cTn>
                                        <p:tgtEl>
                                          <p:spTgt spid="12331"/>
                                        </p:tgtEl>
                                        <p:attrNameLst>
                                          <p:attrName>style.visibility</p:attrName>
                                        </p:attrNameLst>
                                      </p:cBhvr>
                                      <p:to>
                                        <p:strVal val="visible"/>
                                      </p:to>
                                    </p:set>
                                    <p:animEffect transition="in" filter="fade">
                                      <p:cBhvr>
                                        <p:cTn id="60" dur="800" decel="100000"/>
                                        <p:tgtEl>
                                          <p:spTgt spid="12331"/>
                                        </p:tgtEl>
                                      </p:cBhvr>
                                    </p:animEffect>
                                    <p:anim calcmode="lin" valueType="num">
                                      <p:cBhvr>
                                        <p:cTn id="61" dur="800" decel="100000" fill="hold"/>
                                        <p:tgtEl>
                                          <p:spTgt spid="12331"/>
                                        </p:tgtEl>
                                        <p:attrNameLst>
                                          <p:attrName>style.rotation</p:attrName>
                                        </p:attrNameLst>
                                      </p:cBhvr>
                                      <p:tavLst>
                                        <p:tav tm="0">
                                          <p:val>
                                            <p:fltVal val="-90"/>
                                          </p:val>
                                        </p:tav>
                                        <p:tav tm="100000">
                                          <p:val>
                                            <p:fltVal val="0"/>
                                          </p:val>
                                        </p:tav>
                                      </p:tavLst>
                                    </p:anim>
                                    <p:anim calcmode="lin" valueType="num">
                                      <p:cBhvr>
                                        <p:cTn id="62" dur="800" decel="100000" fill="hold"/>
                                        <p:tgtEl>
                                          <p:spTgt spid="12331"/>
                                        </p:tgtEl>
                                        <p:attrNameLst>
                                          <p:attrName>ppt_x</p:attrName>
                                        </p:attrNameLst>
                                      </p:cBhvr>
                                      <p:tavLst>
                                        <p:tav tm="0">
                                          <p:val>
                                            <p:strVal val="#ppt_x+0.4"/>
                                          </p:val>
                                        </p:tav>
                                        <p:tav tm="100000">
                                          <p:val>
                                            <p:strVal val="#ppt_x-0.05"/>
                                          </p:val>
                                        </p:tav>
                                      </p:tavLst>
                                    </p:anim>
                                    <p:anim calcmode="lin" valueType="num">
                                      <p:cBhvr>
                                        <p:cTn id="63" dur="800" decel="100000" fill="hold"/>
                                        <p:tgtEl>
                                          <p:spTgt spid="1233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233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2331"/>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2344"/>
                                        </p:tgtEl>
                                        <p:attrNameLst>
                                          <p:attrName>style.visibility</p:attrName>
                                        </p:attrNameLst>
                                      </p:cBhvr>
                                      <p:to>
                                        <p:strVal val="visible"/>
                                      </p:to>
                                    </p:set>
                                    <p:anim calcmode="lin" valueType="num">
                                      <p:cBhvr additive="base">
                                        <p:cTn id="70" dur="1000" fill="hold"/>
                                        <p:tgtEl>
                                          <p:spTgt spid="12344"/>
                                        </p:tgtEl>
                                        <p:attrNameLst>
                                          <p:attrName>ppt_x</p:attrName>
                                        </p:attrNameLst>
                                      </p:cBhvr>
                                      <p:tavLst>
                                        <p:tav tm="0">
                                          <p:val>
                                            <p:strVal val="#ppt_x"/>
                                          </p:val>
                                        </p:tav>
                                        <p:tav tm="100000">
                                          <p:val>
                                            <p:strVal val="#ppt_x"/>
                                          </p:val>
                                        </p:tav>
                                      </p:tavLst>
                                    </p:anim>
                                    <p:anim calcmode="lin" valueType="num">
                                      <p:cBhvr additive="base">
                                        <p:cTn id="71" dur="1000" fill="hold"/>
                                        <p:tgtEl>
                                          <p:spTgt spid="1234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2343"/>
                                        </p:tgtEl>
                                        <p:attrNameLst>
                                          <p:attrName>style.visibility</p:attrName>
                                        </p:attrNameLst>
                                      </p:cBhvr>
                                      <p:to>
                                        <p:strVal val="visible"/>
                                      </p:to>
                                    </p:set>
                                    <p:anim calcmode="lin" valueType="num">
                                      <p:cBhvr additive="base">
                                        <p:cTn id="74" dur="1000" fill="hold"/>
                                        <p:tgtEl>
                                          <p:spTgt spid="12343"/>
                                        </p:tgtEl>
                                        <p:attrNameLst>
                                          <p:attrName>ppt_x</p:attrName>
                                        </p:attrNameLst>
                                      </p:cBhvr>
                                      <p:tavLst>
                                        <p:tav tm="0">
                                          <p:val>
                                            <p:strVal val="#ppt_x"/>
                                          </p:val>
                                        </p:tav>
                                        <p:tav tm="100000">
                                          <p:val>
                                            <p:strVal val="#ppt_x"/>
                                          </p:val>
                                        </p:tav>
                                      </p:tavLst>
                                    </p:anim>
                                    <p:anim calcmode="lin" valueType="num">
                                      <p:cBhvr additive="base">
                                        <p:cTn id="75" dur="1000" fill="hold"/>
                                        <p:tgtEl>
                                          <p:spTgt spid="12343"/>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2342"/>
                                        </p:tgtEl>
                                        <p:attrNameLst>
                                          <p:attrName>style.visibility</p:attrName>
                                        </p:attrNameLst>
                                      </p:cBhvr>
                                      <p:to>
                                        <p:strVal val="visible"/>
                                      </p:to>
                                    </p:set>
                                    <p:anim calcmode="lin" valueType="num">
                                      <p:cBhvr additive="base">
                                        <p:cTn id="78" dur="1000" fill="hold"/>
                                        <p:tgtEl>
                                          <p:spTgt spid="12342"/>
                                        </p:tgtEl>
                                        <p:attrNameLst>
                                          <p:attrName>ppt_x</p:attrName>
                                        </p:attrNameLst>
                                      </p:cBhvr>
                                      <p:tavLst>
                                        <p:tav tm="0">
                                          <p:val>
                                            <p:strVal val="#ppt_x"/>
                                          </p:val>
                                        </p:tav>
                                        <p:tav tm="100000">
                                          <p:val>
                                            <p:strVal val="#ppt_x"/>
                                          </p:val>
                                        </p:tav>
                                      </p:tavLst>
                                    </p:anim>
                                    <p:anim calcmode="lin" valueType="num">
                                      <p:cBhvr additive="base">
                                        <p:cTn id="79" dur="1000" fill="hold"/>
                                        <p:tgtEl>
                                          <p:spTgt spid="1234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2346"/>
                                        </p:tgtEl>
                                        <p:attrNameLst>
                                          <p:attrName>style.visibility</p:attrName>
                                        </p:attrNameLst>
                                      </p:cBhvr>
                                      <p:to>
                                        <p:strVal val="visible"/>
                                      </p:to>
                                    </p:set>
                                    <p:anim calcmode="lin" valueType="num">
                                      <p:cBhvr additive="base">
                                        <p:cTn id="82" dur="1000" fill="hold"/>
                                        <p:tgtEl>
                                          <p:spTgt spid="12346"/>
                                        </p:tgtEl>
                                        <p:attrNameLst>
                                          <p:attrName>ppt_x</p:attrName>
                                        </p:attrNameLst>
                                      </p:cBhvr>
                                      <p:tavLst>
                                        <p:tav tm="0">
                                          <p:val>
                                            <p:strVal val="#ppt_x"/>
                                          </p:val>
                                        </p:tav>
                                        <p:tav tm="100000">
                                          <p:val>
                                            <p:strVal val="#ppt_x"/>
                                          </p:val>
                                        </p:tav>
                                      </p:tavLst>
                                    </p:anim>
                                    <p:anim calcmode="lin" valueType="num">
                                      <p:cBhvr additive="base">
                                        <p:cTn id="83" dur="1000" fill="hold"/>
                                        <p:tgtEl>
                                          <p:spTgt spid="1234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2348"/>
                                        </p:tgtEl>
                                        <p:attrNameLst>
                                          <p:attrName>style.visibility</p:attrName>
                                        </p:attrNameLst>
                                      </p:cBhvr>
                                      <p:to>
                                        <p:strVal val="visible"/>
                                      </p:to>
                                    </p:set>
                                    <p:anim calcmode="lin" valueType="num">
                                      <p:cBhvr additive="base">
                                        <p:cTn id="86" dur="1000" fill="hold"/>
                                        <p:tgtEl>
                                          <p:spTgt spid="12348"/>
                                        </p:tgtEl>
                                        <p:attrNameLst>
                                          <p:attrName>ppt_x</p:attrName>
                                        </p:attrNameLst>
                                      </p:cBhvr>
                                      <p:tavLst>
                                        <p:tav tm="0">
                                          <p:val>
                                            <p:strVal val="#ppt_x"/>
                                          </p:val>
                                        </p:tav>
                                        <p:tav tm="100000">
                                          <p:val>
                                            <p:strVal val="#ppt_x"/>
                                          </p:val>
                                        </p:tav>
                                      </p:tavLst>
                                    </p:anim>
                                    <p:anim calcmode="lin" valueType="num">
                                      <p:cBhvr additive="base">
                                        <p:cTn id="87" dur="1000" fill="hold"/>
                                        <p:tgtEl>
                                          <p:spTgt spid="12348"/>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2347"/>
                                        </p:tgtEl>
                                        <p:attrNameLst>
                                          <p:attrName>style.visibility</p:attrName>
                                        </p:attrNameLst>
                                      </p:cBhvr>
                                      <p:to>
                                        <p:strVal val="visible"/>
                                      </p:to>
                                    </p:set>
                                    <p:anim calcmode="lin" valueType="num">
                                      <p:cBhvr additive="base">
                                        <p:cTn id="90" dur="1000" fill="hold"/>
                                        <p:tgtEl>
                                          <p:spTgt spid="12347"/>
                                        </p:tgtEl>
                                        <p:attrNameLst>
                                          <p:attrName>ppt_x</p:attrName>
                                        </p:attrNameLst>
                                      </p:cBhvr>
                                      <p:tavLst>
                                        <p:tav tm="0">
                                          <p:val>
                                            <p:strVal val="#ppt_x"/>
                                          </p:val>
                                        </p:tav>
                                        <p:tav tm="100000">
                                          <p:val>
                                            <p:strVal val="#ppt_x"/>
                                          </p:val>
                                        </p:tav>
                                      </p:tavLst>
                                    </p:anim>
                                    <p:anim calcmode="lin" valueType="num">
                                      <p:cBhvr additive="base">
                                        <p:cTn id="91" dur="1000" fill="hold"/>
                                        <p:tgtEl>
                                          <p:spTgt spid="12347"/>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2345"/>
                                        </p:tgtEl>
                                        <p:attrNameLst>
                                          <p:attrName>style.visibility</p:attrName>
                                        </p:attrNameLst>
                                      </p:cBhvr>
                                      <p:to>
                                        <p:strVal val="visible"/>
                                      </p:to>
                                    </p:set>
                                    <p:anim calcmode="lin" valueType="num">
                                      <p:cBhvr additive="base">
                                        <p:cTn id="94" dur="1000" fill="hold"/>
                                        <p:tgtEl>
                                          <p:spTgt spid="12345"/>
                                        </p:tgtEl>
                                        <p:attrNameLst>
                                          <p:attrName>ppt_x</p:attrName>
                                        </p:attrNameLst>
                                      </p:cBhvr>
                                      <p:tavLst>
                                        <p:tav tm="0">
                                          <p:val>
                                            <p:strVal val="#ppt_x"/>
                                          </p:val>
                                        </p:tav>
                                        <p:tav tm="100000">
                                          <p:val>
                                            <p:strVal val="#ppt_x"/>
                                          </p:val>
                                        </p:tav>
                                      </p:tavLst>
                                    </p:anim>
                                    <p:anim calcmode="lin" valueType="num">
                                      <p:cBhvr additive="base">
                                        <p:cTn id="95" dur="1000" fill="hold"/>
                                        <p:tgtEl>
                                          <p:spTgt spid="12345"/>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7" presetClass="entr" presetSubtype="10" fill="hold" grpId="0" nodeType="clickEffect">
                                  <p:stCondLst>
                                    <p:cond delay="0"/>
                                  </p:stCondLst>
                                  <p:childTnLst>
                                    <p:set>
                                      <p:cBhvr>
                                        <p:cTn id="99" dur="1" fill="hold">
                                          <p:stCondLst>
                                            <p:cond delay="0"/>
                                          </p:stCondLst>
                                        </p:cTn>
                                        <p:tgtEl>
                                          <p:spTgt spid="12349"/>
                                        </p:tgtEl>
                                        <p:attrNameLst>
                                          <p:attrName>style.visibility</p:attrName>
                                        </p:attrNameLst>
                                      </p:cBhvr>
                                      <p:to>
                                        <p:strVal val="visible"/>
                                      </p:to>
                                    </p:set>
                                    <p:anim calcmode="lin" valueType="num">
                                      <p:cBhvr>
                                        <p:cTn id="100" dur="1000" fill="hold"/>
                                        <p:tgtEl>
                                          <p:spTgt spid="12349"/>
                                        </p:tgtEl>
                                        <p:attrNameLst>
                                          <p:attrName>ppt_w</p:attrName>
                                        </p:attrNameLst>
                                      </p:cBhvr>
                                      <p:tavLst>
                                        <p:tav tm="0">
                                          <p:val>
                                            <p:fltVal val="0"/>
                                          </p:val>
                                        </p:tav>
                                        <p:tav tm="100000">
                                          <p:val>
                                            <p:strVal val="#ppt_w"/>
                                          </p:val>
                                        </p:tav>
                                      </p:tavLst>
                                    </p:anim>
                                    <p:anim calcmode="lin" valueType="num">
                                      <p:cBhvr>
                                        <p:cTn id="101" dur="1000" fill="hold"/>
                                        <p:tgtEl>
                                          <p:spTgt spid="12349"/>
                                        </p:tgtEl>
                                        <p:attrNameLst>
                                          <p:attrName>ppt_h</p:attrName>
                                        </p:attrNameLst>
                                      </p:cBhvr>
                                      <p:tavLst>
                                        <p:tav tm="0">
                                          <p:val>
                                            <p:strVal val="#ppt_h"/>
                                          </p:val>
                                        </p:tav>
                                        <p:tav tm="100000">
                                          <p:val>
                                            <p:strVal val="#ppt_h"/>
                                          </p:val>
                                        </p:tav>
                                      </p:tavLst>
                                    </p:anim>
                                  </p:childTnLst>
                                </p:cTn>
                              </p:par>
                              <p:par>
                                <p:cTn id="102" presetID="17" presetClass="entr" presetSubtype="10" fill="hold" grpId="0" nodeType="withEffect">
                                  <p:stCondLst>
                                    <p:cond delay="0"/>
                                  </p:stCondLst>
                                  <p:childTnLst>
                                    <p:set>
                                      <p:cBhvr>
                                        <p:cTn id="103" dur="1" fill="hold">
                                          <p:stCondLst>
                                            <p:cond delay="0"/>
                                          </p:stCondLst>
                                        </p:cTn>
                                        <p:tgtEl>
                                          <p:spTgt spid="12350"/>
                                        </p:tgtEl>
                                        <p:attrNameLst>
                                          <p:attrName>style.visibility</p:attrName>
                                        </p:attrNameLst>
                                      </p:cBhvr>
                                      <p:to>
                                        <p:strVal val="visible"/>
                                      </p:to>
                                    </p:set>
                                    <p:anim calcmode="lin" valueType="num">
                                      <p:cBhvr>
                                        <p:cTn id="104" dur="1000" fill="hold"/>
                                        <p:tgtEl>
                                          <p:spTgt spid="12350"/>
                                        </p:tgtEl>
                                        <p:attrNameLst>
                                          <p:attrName>ppt_w</p:attrName>
                                        </p:attrNameLst>
                                      </p:cBhvr>
                                      <p:tavLst>
                                        <p:tav tm="0">
                                          <p:val>
                                            <p:fltVal val="0"/>
                                          </p:val>
                                        </p:tav>
                                        <p:tav tm="100000">
                                          <p:val>
                                            <p:strVal val="#ppt_w"/>
                                          </p:val>
                                        </p:tav>
                                      </p:tavLst>
                                    </p:anim>
                                    <p:anim calcmode="lin" valueType="num">
                                      <p:cBhvr>
                                        <p:cTn id="105" dur="1000" fill="hold"/>
                                        <p:tgtEl>
                                          <p:spTgt spid="12350"/>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50" presetClass="entr" presetSubtype="0" decel="100000" fill="hold" grpId="0" nodeType="clickEffect">
                                  <p:stCondLst>
                                    <p:cond delay="0"/>
                                  </p:stCondLst>
                                  <p:childTnLst>
                                    <p:set>
                                      <p:cBhvr>
                                        <p:cTn id="109" dur="1" fill="hold">
                                          <p:stCondLst>
                                            <p:cond delay="0"/>
                                          </p:stCondLst>
                                        </p:cTn>
                                        <p:tgtEl>
                                          <p:spTgt spid="12332"/>
                                        </p:tgtEl>
                                        <p:attrNameLst>
                                          <p:attrName>style.visibility</p:attrName>
                                        </p:attrNameLst>
                                      </p:cBhvr>
                                      <p:to>
                                        <p:strVal val="visible"/>
                                      </p:to>
                                    </p:set>
                                    <p:anim calcmode="lin" valueType="num">
                                      <p:cBhvr>
                                        <p:cTn id="110" dur="1000" fill="hold"/>
                                        <p:tgtEl>
                                          <p:spTgt spid="12332"/>
                                        </p:tgtEl>
                                        <p:attrNameLst>
                                          <p:attrName>ppt_w</p:attrName>
                                        </p:attrNameLst>
                                      </p:cBhvr>
                                      <p:tavLst>
                                        <p:tav tm="0">
                                          <p:val>
                                            <p:strVal val="#ppt_w+.3"/>
                                          </p:val>
                                        </p:tav>
                                        <p:tav tm="100000">
                                          <p:val>
                                            <p:strVal val="#ppt_w"/>
                                          </p:val>
                                        </p:tav>
                                      </p:tavLst>
                                    </p:anim>
                                    <p:anim calcmode="lin" valueType="num">
                                      <p:cBhvr>
                                        <p:cTn id="111" dur="1000" fill="hold"/>
                                        <p:tgtEl>
                                          <p:spTgt spid="12332"/>
                                        </p:tgtEl>
                                        <p:attrNameLst>
                                          <p:attrName>ppt_h</p:attrName>
                                        </p:attrNameLst>
                                      </p:cBhvr>
                                      <p:tavLst>
                                        <p:tav tm="0">
                                          <p:val>
                                            <p:strVal val="#ppt_h"/>
                                          </p:val>
                                        </p:tav>
                                        <p:tav tm="100000">
                                          <p:val>
                                            <p:strVal val="#ppt_h"/>
                                          </p:val>
                                        </p:tav>
                                      </p:tavLst>
                                    </p:anim>
                                    <p:animEffect transition="in" filter="fade">
                                      <p:cBhvr>
                                        <p:cTn id="112" dur="1000"/>
                                        <p:tgtEl>
                                          <p:spTgt spid="12332"/>
                                        </p:tgtEl>
                                      </p:cBhvr>
                                    </p:animEffect>
                                  </p:childTnLst>
                                </p:cTn>
                              </p:par>
                            </p:childTnLst>
                          </p:cTn>
                        </p:par>
                      </p:childTnLst>
                    </p:cTn>
                  </p:par>
                  <p:par>
                    <p:cTn id="113" fill="hold">
                      <p:stCondLst>
                        <p:cond delay="indefinite"/>
                      </p:stCondLst>
                      <p:childTnLst>
                        <p:par>
                          <p:cTn id="114" fill="hold">
                            <p:stCondLst>
                              <p:cond delay="0"/>
                            </p:stCondLst>
                            <p:childTnLst>
                              <p:par>
                                <p:cTn id="115" presetID="55" presetClass="entr" presetSubtype="0" fill="hold" nodeType="clickEffect">
                                  <p:stCondLst>
                                    <p:cond delay="0"/>
                                  </p:stCondLst>
                                  <p:childTnLst>
                                    <p:set>
                                      <p:cBhvr>
                                        <p:cTn id="116" dur="1" fill="hold">
                                          <p:stCondLst>
                                            <p:cond delay="0"/>
                                          </p:stCondLst>
                                        </p:cTn>
                                        <p:tgtEl>
                                          <p:spTgt spid="12335"/>
                                        </p:tgtEl>
                                        <p:attrNameLst>
                                          <p:attrName>style.visibility</p:attrName>
                                        </p:attrNameLst>
                                      </p:cBhvr>
                                      <p:to>
                                        <p:strVal val="visible"/>
                                      </p:to>
                                    </p:set>
                                    <p:anim calcmode="lin" valueType="num">
                                      <p:cBhvr>
                                        <p:cTn id="117" dur="1000" fill="hold"/>
                                        <p:tgtEl>
                                          <p:spTgt spid="12335"/>
                                        </p:tgtEl>
                                        <p:attrNameLst>
                                          <p:attrName>ppt_w</p:attrName>
                                        </p:attrNameLst>
                                      </p:cBhvr>
                                      <p:tavLst>
                                        <p:tav tm="0">
                                          <p:val>
                                            <p:strVal val="#ppt_w*0.70"/>
                                          </p:val>
                                        </p:tav>
                                        <p:tav tm="100000">
                                          <p:val>
                                            <p:strVal val="#ppt_w"/>
                                          </p:val>
                                        </p:tav>
                                      </p:tavLst>
                                    </p:anim>
                                    <p:anim calcmode="lin" valueType="num">
                                      <p:cBhvr>
                                        <p:cTn id="118" dur="1000" fill="hold"/>
                                        <p:tgtEl>
                                          <p:spTgt spid="12335"/>
                                        </p:tgtEl>
                                        <p:attrNameLst>
                                          <p:attrName>ppt_h</p:attrName>
                                        </p:attrNameLst>
                                      </p:cBhvr>
                                      <p:tavLst>
                                        <p:tav tm="0">
                                          <p:val>
                                            <p:strVal val="#ppt_h"/>
                                          </p:val>
                                        </p:tav>
                                        <p:tav tm="100000">
                                          <p:val>
                                            <p:strVal val="#ppt_h"/>
                                          </p:val>
                                        </p:tav>
                                      </p:tavLst>
                                    </p:anim>
                                    <p:animEffect transition="in" filter="fade">
                                      <p:cBhvr>
                                        <p:cTn id="119" dur="1000"/>
                                        <p:tgtEl>
                                          <p:spTgt spid="12335"/>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12316"/>
                                        </p:tgtEl>
                                        <p:attrNameLst>
                                          <p:attrName>style.visibility</p:attrName>
                                        </p:attrNameLst>
                                      </p:cBhvr>
                                      <p:to>
                                        <p:strVal val="visible"/>
                                      </p:to>
                                    </p:set>
                                    <p:anim calcmode="lin" valueType="num">
                                      <p:cBhvr additive="base">
                                        <p:cTn id="124" dur="1000" fill="hold"/>
                                        <p:tgtEl>
                                          <p:spTgt spid="12316"/>
                                        </p:tgtEl>
                                        <p:attrNameLst>
                                          <p:attrName>ppt_x</p:attrName>
                                        </p:attrNameLst>
                                      </p:cBhvr>
                                      <p:tavLst>
                                        <p:tav tm="0">
                                          <p:val>
                                            <p:strVal val="#ppt_x"/>
                                          </p:val>
                                        </p:tav>
                                        <p:tav tm="100000">
                                          <p:val>
                                            <p:strVal val="#ppt_x"/>
                                          </p:val>
                                        </p:tav>
                                      </p:tavLst>
                                    </p:anim>
                                    <p:anim calcmode="lin" valueType="num">
                                      <p:cBhvr additive="base">
                                        <p:cTn id="125" dur="1000" fill="hold"/>
                                        <p:tgtEl>
                                          <p:spTgt spid="12316"/>
                                        </p:tgtEl>
                                        <p:attrNameLst>
                                          <p:attrName>ppt_y</p:attrName>
                                        </p:attrNameLst>
                                      </p:cBhvr>
                                      <p:tavLst>
                                        <p:tav tm="0">
                                          <p:val>
                                            <p:strVal val="1+#ppt_h/2"/>
                                          </p:val>
                                        </p:tav>
                                        <p:tav tm="100000">
                                          <p:val>
                                            <p:strVal val="#ppt_y"/>
                                          </p:val>
                                        </p:tav>
                                      </p:tavLst>
                                    </p:anim>
                                  </p:childTnLst>
                                </p:cTn>
                              </p:par>
                              <p:par>
                                <p:cTn id="126" presetID="2" presetClass="exit" presetSubtype="4" fill="hold" nodeType="withEffect">
                                  <p:stCondLst>
                                    <p:cond delay="0"/>
                                  </p:stCondLst>
                                  <p:childTnLst>
                                    <p:anim calcmode="lin" valueType="num">
                                      <p:cBhvr additive="base">
                                        <p:cTn id="127" dur="1000"/>
                                        <p:tgtEl>
                                          <p:spTgt spid="12335"/>
                                        </p:tgtEl>
                                        <p:attrNameLst>
                                          <p:attrName>ppt_x</p:attrName>
                                        </p:attrNameLst>
                                      </p:cBhvr>
                                      <p:tavLst>
                                        <p:tav tm="0">
                                          <p:val>
                                            <p:strVal val="ppt_x"/>
                                          </p:val>
                                        </p:tav>
                                        <p:tav tm="100000">
                                          <p:val>
                                            <p:strVal val="ppt_x"/>
                                          </p:val>
                                        </p:tav>
                                      </p:tavLst>
                                    </p:anim>
                                    <p:anim calcmode="lin" valueType="num">
                                      <p:cBhvr additive="base">
                                        <p:cTn id="128" dur="1000"/>
                                        <p:tgtEl>
                                          <p:spTgt spid="12335"/>
                                        </p:tgtEl>
                                        <p:attrNameLst>
                                          <p:attrName>ppt_y</p:attrName>
                                        </p:attrNameLst>
                                      </p:cBhvr>
                                      <p:tavLst>
                                        <p:tav tm="0">
                                          <p:val>
                                            <p:strVal val="ppt_y"/>
                                          </p:val>
                                        </p:tav>
                                        <p:tav tm="100000">
                                          <p:val>
                                            <p:strVal val="1+ppt_h/2"/>
                                          </p:val>
                                        </p:tav>
                                      </p:tavLst>
                                    </p:anim>
                                    <p:set>
                                      <p:cBhvr>
                                        <p:cTn id="129" dur="1" fill="hold">
                                          <p:stCondLst>
                                            <p:cond delay="999"/>
                                          </p:stCondLst>
                                        </p:cTn>
                                        <p:tgtEl>
                                          <p:spTgt spid="12335"/>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2351">
                                            <p:txEl>
                                              <p:pRg st="0" end="0"/>
                                            </p:txEl>
                                          </p:spTgt>
                                        </p:tgtEl>
                                        <p:attrNameLst>
                                          <p:attrName>style.visibility</p:attrName>
                                        </p:attrNameLst>
                                      </p:cBhvr>
                                      <p:to>
                                        <p:strVal val="visible"/>
                                      </p:to>
                                    </p:set>
                                    <p:anim calcmode="lin" valueType="num">
                                      <p:cBhvr additive="base">
                                        <p:cTn id="134" dur="1000" fill="hold"/>
                                        <p:tgtEl>
                                          <p:spTgt spid="12351">
                                            <p:txEl>
                                              <p:pRg st="0" end="0"/>
                                            </p:txEl>
                                          </p:spTgt>
                                        </p:tgtEl>
                                        <p:attrNameLst>
                                          <p:attrName>ppt_x</p:attrName>
                                        </p:attrNameLst>
                                      </p:cBhvr>
                                      <p:tavLst>
                                        <p:tav tm="0">
                                          <p:val>
                                            <p:strVal val="#ppt_x"/>
                                          </p:val>
                                        </p:tav>
                                        <p:tav tm="100000">
                                          <p:val>
                                            <p:strVal val="#ppt_x"/>
                                          </p:val>
                                        </p:tav>
                                      </p:tavLst>
                                    </p:anim>
                                    <p:anim calcmode="lin" valueType="num">
                                      <p:cBhvr additive="base">
                                        <p:cTn id="135" dur="1000" fill="hold"/>
                                        <p:tgtEl>
                                          <p:spTgt spid="123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9" presetClass="entr" presetSubtype="0" decel="100000" fill="hold" grpId="0" nodeType="clickEffect">
                                  <p:stCondLst>
                                    <p:cond delay="0"/>
                                  </p:stCondLst>
                                  <p:childTnLst>
                                    <p:set>
                                      <p:cBhvr>
                                        <p:cTn id="139" dur="1" fill="hold">
                                          <p:stCondLst>
                                            <p:cond delay="0"/>
                                          </p:stCondLst>
                                        </p:cTn>
                                        <p:tgtEl>
                                          <p:spTgt spid="12325"/>
                                        </p:tgtEl>
                                        <p:attrNameLst>
                                          <p:attrName>style.visibility</p:attrName>
                                        </p:attrNameLst>
                                      </p:cBhvr>
                                      <p:to>
                                        <p:strVal val="visible"/>
                                      </p:to>
                                    </p:set>
                                    <p:anim calcmode="lin" valueType="num">
                                      <p:cBhvr>
                                        <p:cTn id="140" dur="1000" fill="hold"/>
                                        <p:tgtEl>
                                          <p:spTgt spid="12325"/>
                                        </p:tgtEl>
                                        <p:attrNameLst>
                                          <p:attrName>ppt_w</p:attrName>
                                        </p:attrNameLst>
                                      </p:cBhvr>
                                      <p:tavLst>
                                        <p:tav tm="0">
                                          <p:val>
                                            <p:fltVal val="0"/>
                                          </p:val>
                                        </p:tav>
                                        <p:tav tm="100000">
                                          <p:val>
                                            <p:strVal val="#ppt_w"/>
                                          </p:val>
                                        </p:tav>
                                      </p:tavLst>
                                    </p:anim>
                                    <p:anim calcmode="lin" valueType="num">
                                      <p:cBhvr>
                                        <p:cTn id="141" dur="1000" fill="hold"/>
                                        <p:tgtEl>
                                          <p:spTgt spid="12325"/>
                                        </p:tgtEl>
                                        <p:attrNameLst>
                                          <p:attrName>ppt_h</p:attrName>
                                        </p:attrNameLst>
                                      </p:cBhvr>
                                      <p:tavLst>
                                        <p:tav tm="0">
                                          <p:val>
                                            <p:fltVal val="0"/>
                                          </p:val>
                                        </p:tav>
                                        <p:tav tm="100000">
                                          <p:val>
                                            <p:strVal val="#ppt_h"/>
                                          </p:val>
                                        </p:tav>
                                      </p:tavLst>
                                    </p:anim>
                                    <p:anim calcmode="lin" valueType="num">
                                      <p:cBhvr>
                                        <p:cTn id="142" dur="1000" fill="hold"/>
                                        <p:tgtEl>
                                          <p:spTgt spid="12325"/>
                                        </p:tgtEl>
                                        <p:attrNameLst>
                                          <p:attrName>style.rotation</p:attrName>
                                        </p:attrNameLst>
                                      </p:cBhvr>
                                      <p:tavLst>
                                        <p:tav tm="0">
                                          <p:val>
                                            <p:fltVal val="360"/>
                                          </p:val>
                                        </p:tav>
                                        <p:tav tm="100000">
                                          <p:val>
                                            <p:fltVal val="0"/>
                                          </p:val>
                                        </p:tav>
                                      </p:tavLst>
                                    </p:anim>
                                    <p:animEffect transition="in" filter="fade">
                                      <p:cBhvr>
                                        <p:cTn id="143" dur="1000"/>
                                        <p:tgtEl>
                                          <p:spTgt spid="12325"/>
                                        </p:tgtEl>
                                      </p:cBhvr>
                                    </p:animEffect>
                                  </p:childTnLst>
                                </p:cTn>
                              </p:par>
                              <p:par>
                                <p:cTn id="144" presetID="55" presetClass="exit" presetSubtype="0" fill="hold" grpId="0" nodeType="withEffect">
                                  <p:stCondLst>
                                    <p:cond delay="0"/>
                                  </p:stCondLst>
                                  <p:childTnLst>
                                    <p:anim calcmode="lin" valueType="num">
                                      <p:cBhvr>
                                        <p:cTn id="145" dur="1000"/>
                                        <p:tgtEl>
                                          <p:spTgt spid="12351">
                                            <p:txEl>
                                              <p:pRg st="0" end="0"/>
                                            </p:txEl>
                                          </p:spTgt>
                                        </p:tgtEl>
                                        <p:attrNameLst>
                                          <p:attrName>ppt_w</p:attrName>
                                        </p:attrNameLst>
                                      </p:cBhvr>
                                      <p:tavLst>
                                        <p:tav tm="0">
                                          <p:val>
                                            <p:strVal val="ppt_w"/>
                                          </p:val>
                                        </p:tav>
                                        <p:tav tm="100000">
                                          <p:val>
                                            <p:strVal val="ppt_w*0.70"/>
                                          </p:val>
                                        </p:tav>
                                      </p:tavLst>
                                    </p:anim>
                                    <p:anim calcmode="lin" valueType="num">
                                      <p:cBhvr>
                                        <p:cTn id="146" dur="1000"/>
                                        <p:tgtEl>
                                          <p:spTgt spid="12351">
                                            <p:txEl>
                                              <p:pRg st="0" end="0"/>
                                            </p:txEl>
                                          </p:spTgt>
                                        </p:tgtEl>
                                        <p:attrNameLst>
                                          <p:attrName>ppt_h</p:attrName>
                                        </p:attrNameLst>
                                      </p:cBhvr>
                                      <p:tavLst>
                                        <p:tav tm="0">
                                          <p:val>
                                            <p:strVal val="ppt_h"/>
                                          </p:val>
                                        </p:tav>
                                        <p:tav tm="100000">
                                          <p:val>
                                            <p:strVal val="ppt_h"/>
                                          </p:val>
                                        </p:tav>
                                      </p:tavLst>
                                    </p:anim>
                                    <p:animEffect transition="out" filter="fade">
                                      <p:cBhvr>
                                        <p:cTn id="147" dur="1000"/>
                                        <p:tgtEl>
                                          <p:spTgt spid="12351">
                                            <p:txEl>
                                              <p:pRg st="0" end="0"/>
                                            </p:txEl>
                                          </p:spTgt>
                                        </p:tgtEl>
                                      </p:cBhvr>
                                    </p:animEffect>
                                    <p:set>
                                      <p:cBhvr>
                                        <p:cTn id="148" dur="1" fill="hold">
                                          <p:stCondLst>
                                            <p:cond delay="999"/>
                                          </p:stCondLst>
                                        </p:cTn>
                                        <p:tgtEl>
                                          <p:spTgt spid="12351">
                                            <p:txEl>
                                              <p:pRg st="0" end="0"/>
                                            </p:txEl>
                                          </p:spTgt>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49" presetClass="entr" presetSubtype="0" decel="100000" fill="hold" grpId="0" nodeType="clickEffect">
                                  <p:stCondLst>
                                    <p:cond delay="0"/>
                                  </p:stCondLst>
                                  <p:childTnLst>
                                    <p:set>
                                      <p:cBhvr>
                                        <p:cTn id="152" dur="1" fill="hold">
                                          <p:stCondLst>
                                            <p:cond delay="0"/>
                                          </p:stCondLst>
                                        </p:cTn>
                                        <p:tgtEl>
                                          <p:spTgt spid="12357"/>
                                        </p:tgtEl>
                                        <p:attrNameLst>
                                          <p:attrName>style.visibility</p:attrName>
                                        </p:attrNameLst>
                                      </p:cBhvr>
                                      <p:to>
                                        <p:strVal val="visible"/>
                                      </p:to>
                                    </p:set>
                                    <p:anim calcmode="lin" valueType="num">
                                      <p:cBhvr>
                                        <p:cTn id="153" dur="500" fill="hold"/>
                                        <p:tgtEl>
                                          <p:spTgt spid="12357"/>
                                        </p:tgtEl>
                                        <p:attrNameLst>
                                          <p:attrName>ppt_w</p:attrName>
                                        </p:attrNameLst>
                                      </p:cBhvr>
                                      <p:tavLst>
                                        <p:tav tm="0">
                                          <p:val>
                                            <p:fltVal val="0"/>
                                          </p:val>
                                        </p:tav>
                                        <p:tav tm="100000">
                                          <p:val>
                                            <p:strVal val="#ppt_w"/>
                                          </p:val>
                                        </p:tav>
                                      </p:tavLst>
                                    </p:anim>
                                    <p:anim calcmode="lin" valueType="num">
                                      <p:cBhvr>
                                        <p:cTn id="154" dur="500" fill="hold"/>
                                        <p:tgtEl>
                                          <p:spTgt spid="12357"/>
                                        </p:tgtEl>
                                        <p:attrNameLst>
                                          <p:attrName>ppt_h</p:attrName>
                                        </p:attrNameLst>
                                      </p:cBhvr>
                                      <p:tavLst>
                                        <p:tav tm="0">
                                          <p:val>
                                            <p:fltVal val="0"/>
                                          </p:val>
                                        </p:tav>
                                        <p:tav tm="100000">
                                          <p:val>
                                            <p:strVal val="#ppt_h"/>
                                          </p:val>
                                        </p:tav>
                                      </p:tavLst>
                                    </p:anim>
                                    <p:anim calcmode="lin" valueType="num">
                                      <p:cBhvr>
                                        <p:cTn id="155" dur="500" fill="hold"/>
                                        <p:tgtEl>
                                          <p:spTgt spid="12357"/>
                                        </p:tgtEl>
                                        <p:attrNameLst>
                                          <p:attrName>style.rotation</p:attrName>
                                        </p:attrNameLst>
                                      </p:cBhvr>
                                      <p:tavLst>
                                        <p:tav tm="0">
                                          <p:val>
                                            <p:fltVal val="360"/>
                                          </p:val>
                                        </p:tav>
                                        <p:tav tm="100000">
                                          <p:val>
                                            <p:fltVal val="0"/>
                                          </p:val>
                                        </p:tav>
                                      </p:tavLst>
                                    </p:anim>
                                    <p:animEffect transition="in" filter="fade">
                                      <p:cBhvr>
                                        <p:cTn id="156" dur="500"/>
                                        <p:tgtEl>
                                          <p:spTgt spid="12357"/>
                                        </p:tgtEl>
                                      </p:cBhvr>
                                    </p:animEffect>
                                  </p:childTnLst>
                                </p:cTn>
                              </p:par>
                            </p:childTnLst>
                          </p:cTn>
                        </p:par>
                      </p:childTnLst>
                    </p:cTn>
                  </p:par>
                  <p:par>
                    <p:cTn id="157" fill="hold">
                      <p:stCondLst>
                        <p:cond delay="indefinite"/>
                      </p:stCondLst>
                      <p:childTnLst>
                        <p:par>
                          <p:cTn id="158" fill="hold">
                            <p:stCondLst>
                              <p:cond delay="0"/>
                            </p:stCondLst>
                            <p:childTnLst>
                              <p:par>
                                <p:cTn id="159" presetID="50" presetClass="entr" presetSubtype="0" decel="100000" fill="hold" grpId="0" nodeType="clickEffect">
                                  <p:stCondLst>
                                    <p:cond delay="0"/>
                                  </p:stCondLst>
                                  <p:childTnLst>
                                    <p:set>
                                      <p:cBhvr>
                                        <p:cTn id="160" dur="1" fill="hold">
                                          <p:stCondLst>
                                            <p:cond delay="0"/>
                                          </p:stCondLst>
                                        </p:cTn>
                                        <p:tgtEl>
                                          <p:spTgt spid="12327"/>
                                        </p:tgtEl>
                                        <p:attrNameLst>
                                          <p:attrName>style.visibility</p:attrName>
                                        </p:attrNameLst>
                                      </p:cBhvr>
                                      <p:to>
                                        <p:strVal val="visible"/>
                                      </p:to>
                                    </p:set>
                                    <p:anim calcmode="lin" valueType="num">
                                      <p:cBhvr>
                                        <p:cTn id="161" dur="1000" fill="hold"/>
                                        <p:tgtEl>
                                          <p:spTgt spid="12327"/>
                                        </p:tgtEl>
                                        <p:attrNameLst>
                                          <p:attrName>ppt_w</p:attrName>
                                        </p:attrNameLst>
                                      </p:cBhvr>
                                      <p:tavLst>
                                        <p:tav tm="0">
                                          <p:val>
                                            <p:strVal val="#ppt_w+.3"/>
                                          </p:val>
                                        </p:tav>
                                        <p:tav tm="100000">
                                          <p:val>
                                            <p:strVal val="#ppt_w"/>
                                          </p:val>
                                        </p:tav>
                                      </p:tavLst>
                                    </p:anim>
                                    <p:anim calcmode="lin" valueType="num">
                                      <p:cBhvr>
                                        <p:cTn id="162" dur="1000" fill="hold"/>
                                        <p:tgtEl>
                                          <p:spTgt spid="12327"/>
                                        </p:tgtEl>
                                        <p:attrNameLst>
                                          <p:attrName>ppt_h</p:attrName>
                                        </p:attrNameLst>
                                      </p:cBhvr>
                                      <p:tavLst>
                                        <p:tav tm="0">
                                          <p:val>
                                            <p:strVal val="#ppt_h"/>
                                          </p:val>
                                        </p:tav>
                                        <p:tav tm="100000">
                                          <p:val>
                                            <p:strVal val="#ppt_h"/>
                                          </p:val>
                                        </p:tav>
                                      </p:tavLst>
                                    </p:anim>
                                    <p:animEffect transition="in" filter="fade">
                                      <p:cBhvr>
                                        <p:cTn id="163" dur="1000"/>
                                        <p:tgtEl>
                                          <p:spTgt spid="12327"/>
                                        </p:tgtEl>
                                      </p:cBhvr>
                                    </p:animEffect>
                                  </p:childTnLst>
                                </p:cTn>
                              </p:par>
                              <p:par>
                                <p:cTn id="164" presetID="2" presetClass="exit" presetSubtype="4" fill="hold" grpId="1" nodeType="withEffect">
                                  <p:stCondLst>
                                    <p:cond delay="0"/>
                                  </p:stCondLst>
                                  <p:childTnLst>
                                    <p:anim calcmode="lin" valueType="num">
                                      <p:cBhvr additive="base">
                                        <p:cTn id="165" dur="500"/>
                                        <p:tgtEl>
                                          <p:spTgt spid="12357"/>
                                        </p:tgtEl>
                                        <p:attrNameLst>
                                          <p:attrName>ppt_x</p:attrName>
                                        </p:attrNameLst>
                                      </p:cBhvr>
                                      <p:tavLst>
                                        <p:tav tm="0">
                                          <p:val>
                                            <p:strVal val="ppt_x"/>
                                          </p:val>
                                        </p:tav>
                                        <p:tav tm="100000">
                                          <p:val>
                                            <p:strVal val="ppt_x"/>
                                          </p:val>
                                        </p:tav>
                                      </p:tavLst>
                                    </p:anim>
                                    <p:anim calcmode="lin" valueType="num">
                                      <p:cBhvr additive="base">
                                        <p:cTn id="166" dur="500"/>
                                        <p:tgtEl>
                                          <p:spTgt spid="12357"/>
                                        </p:tgtEl>
                                        <p:attrNameLst>
                                          <p:attrName>ppt_y</p:attrName>
                                        </p:attrNameLst>
                                      </p:cBhvr>
                                      <p:tavLst>
                                        <p:tav tm="0">
                                          <p:val>
                                            <p:strVal val="ppt_y"/>
                                          </p:val>
                                        </p:tav>
                                        <p:tav tm="100000">
                                          <p:val>
                                            <p:strVal val="1+ppt_h/2"/>
                                          </p:val>
                                        </p:tav>
                                      </p:tavLst>
                                    </p:anim>
                                    <p:set>
                                      <p:cBhvr>
                                        <p:cTn id="167" dur="1" fill="hold">
                                          <p:stCondLst>
                                            <p:cond delay="499"/>
                                          </p:stCondLst>
                                        </p:cTn>
                                        <p:tgtEl>
                                          <p:spTgt spid="12357"/>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7" presetClass="entr" presetSubtype="10" fill="hold" grpId="0" nodeType="clickEffect">
                                  <p:stCondLst>
                                    <p:cond delay="0"/>
                                  </p:stCondLst>
                                  <p:childTnLst>
                                    <p:set>
                                      <p:cBhvr>
                                        <p:cTn id="171" dur="1" fill="hold">
                                          <p:stCondLst>
                                            <p:cond delay="0"/>
                                          </p:stCondLst>
                                        </p:cTn>
                                        <p:tgtEl>
                                          <p:spTgt spid="12352"/>
                                        </p:tgtEl>
                                        <p:attrNameLst>
                                          <p:attrName>style.visibility</p:attrName>
                                        </p:attrNameLst>
                                      </p:cBhvr>
                                      <p:to>
                                        <p:strVal val="visible"/>
                                      </p:to>
                                    </p:set>
                                    <p:anim calcmode="lin" valueType="num">
                                      <p:cBhvr>
                                        <p:cTn id="172" dur="1000" fill="hold"/>
                                        <p:tgtEl>
                                          <p:spTgt spid="12352"/>
                                        </p:tgtEl>
                                        <p:attrNameLst>
                                          <p:attrName>ppt_w</p:attrName>
                                        </p:attrNameLst>
                                      </p:cBhvr>
                                      <p:tavLst>
                                        <p:tav tm="0">
                                          <p:val>
                                            <p:fltVal val="0"/>
                                          </p:val>
                                        </p:tav>
                                        <p:tav tm="100000">
                                          <p:val>
                                            <p:strVal val="#ppt_w"/>
                                          </p:val>
                                        </p:tav>
                                      </p:tavLst>
                                    </p:anim>
                                    <p:anim calcmode="lin" valueType="num">
                                      <p:cBhvr>
                                        <p:cTn id="173" dur="1000" fill="hold"/>
                                        <p:tgtEl>
                                          <p:spTgt spid="12352"/>
                                        </p:tgtEl>
                                        <p:attrNameLst>
                                          <p:attrName>ppt_h</p:attrName>
                                        </p:attrNameLst>
                                      </p:cBhvr>
                                      <p:tavLst>
                                        <p:tav tm="0">
                                          <p:val>
                                            <p:strVal val="#ppt_h"/>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20" presetClass="entr" presetSubtype="0" fill="hold" grpId="0" nodeType="clickEffect">
                                  <p:stCondLst>
                                    <p:cond delay="0"/>
                                  </p:stCondLst>
                                  <p:childTnLst>
                                    <p:set>
                                      <p:cBhvr>
                                        <p:cTn id="177" dur="1" fill="hold">
                                          <p:stCondLst>
                                            <p:cond delay="0"/>
                                          </p:stCondLst>
                                        </p:cTn>
                                        <p:tgtEl>
                                          <p:spTgt spid="12328"/>
                                        </p:tgtEl>
                                        <p:attrNameLst>
                                          <p:attrName>style.visibility</p:attrName>
                                        </p:attrNameLst>
                                      </p:cBhvr>
                                      <p:to>
                                        <p:strVal val="visible"/>
                                      </p:to>
                                    </p:set>
                                    <p:animEffect transition="in" filter="wedge">
                                      <p:cBhvr>
                                        <p:cTn id="178" dur="1000"/>
                                        <p:tgtEl>
                                          <p:spTgt spid="12328"/>
                                        </p:tgtEl>
                                      </p:cBhvr>
                                    </p:animEffect>
                                  </p:childTnLst>
                                </p:cTn>
                              </p:par>
                              <p:par>
                                <p:cTn id="179" presetID="55" presetClass="exit" presetSubtype="0" fill="hold" grpId="1" nodeType="withEffect">
                                  <p:stCondLst>
                                    <p:cond delay="0"/>
                                  </p:stCondLst>
                                  <p:childTnLst>
                                    <p:anim calcmode="lin" valueType="num">
                                      <p:cBhvr>
                                        <p:cTn id="180" dur="1000"/>
                                        <p:tgtEl>
                                          <p:spTgt spid="12352"/>
                                        </p:tgtEl>
                                        <p:attrNameLst>
                                          <p:attrName>ppt_w</p:attrName>
                                        </p:attrNameLst>
                                      </p:cBhvr>
                                      <p:tavLst>
                                        <p:tav tm="0">
                                          <p:val>
                                            <p:strVal val="ppt_w"/>
                                          </p:val>
                                        </p:tav>
                                        <p:tav tm="100000">
                                          <p:val>
                                            <p:strVal val="ppt_w*0.70"/>
                                          </p:val>
                                        </p:tav>
                                      </p:tavLst>
                                    </p:anim>
                                    <p:anim calcmode="lin" valueType="num">
                                      <p:cBhvr>
                                        <p:cTn id="181" dur="1000"/>
                                        <p:tgtEl>
                                          <p:spTgt spid="12352"/>
                                        </p:tgtEl>
                                        <p:attrNameLst>
                                          <p:attrName>ppt_h</p:attrName>
                                        </p:attrNameLst>
                                      </p:cBhvr>
                                      <p:tavLst>
                                        <p:tav tm="0">
                                          <p:val>
                                            <p:strVal val="ppt_h"/>
                                          </p:val>
                                        </p:tav>
                                        <p:tav tm="100000">
                                          <p:val>
                                            <p:strVal val="ppt_h"/>
                                          </p:val>
                                        </p:tav>
                                      </p:tavLst>
                                    </p:anim>
                                    <p:animEffect transition="out" filter="fade">
                                      <p:cBhvr>
                                        <p:cTn id="182" dur="1000"/>
                                        <p:tgtEl>
                                          <p:spTgt spid="12352"/>
                                        </p:tgtEl>
                                      </p:cBhvr>
                                    </p:animEffect>
                                    <p:set>
                                      <p:cBhvr>
                                        <p:cTn id="183" dur="1" fill="hold">
                                          <p:stCondLst>
                                            <p:cond delay="999"/>
                                          </p:stCondLst>
                                        </p:cTn>
                                        <p:tgtEl>
                                          <p:spTgt spid="12352"/>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nodeType="clickEffect">
                                  <p:stCondLst>
                                    <p:cond delay="0"/>
                                  </p:stCondLst>
                                  <p:childTnLst>
                                    <p:set>
                                      <p:cBhvr>
                                        <p:cTn id="187" dur="1" fill="hold">
                                          <p:stCondLst>
                                            <p:cond delay="0"/>
                                          </p:stCondLst>
                                        </p:cTn>
                                        <p:tgtEl>
                                          <p:spTgt spid="12356"/>
                                        </p:tgtEl>
                                        <p:attrNameLst>
                                          <p:attrName>style.visibility</p:attrName>
                                        </p:attrNameLst>
                                      </p:cBhvr>
                                      <p:to>
                                        <p:strVal val="visible"/>
                                      </p:to>
                                    </p:set>
                                    <p:anim calcmode="lin" valueType="num">
                                      <p:cBhvr additive="base">
                                        <p:cTn id="188" dur="500" fill="hold"/>
                                        <p:tgtEl>
                                          <p:spTgt spid="12356"/>
                                        </p:tgtEl>
                                        <p:attrNameLst>
                                          <p:attrName>ppt_x</p:attrName>
                                        </p:attrNameLst>
                                      </p:cBhvr>
                                      <p:tavLst>
                                        <p:tav tm="0">
                                          <p:val>
                                            <p:strVal val="#ppt_x"/>
                                          </p:val>
                                        </p:tav>
                                        <p:tav tm="100000">
                                          <p:val>
                                            <p:strVal val="#ppt_x"/>
                                          </p:val>
                                        </p:tav>
                                      </p:tavLst>
                                    </p:anim>
                                    <p:anim calcmode="lin" valueType="num">
                                      <p:cBhvr additive="base">
                                        <p:cTn id="189" dur="500" fill="hold"/>
                                        <p:tgtEl>
                                          <p:spTgt spid="12356"/>
                                        </p:tgtEl>
                                        <p:attrNameLst>
                                          <p:attrName>ppt_y</p:attrName>
                                        </p:attrNameLst>
                                      </p:cBhvr>
                                      <p:tavLst>
                                        <p:tav tm="0">
                                          <p:val>
                                            <p:strVal val="1+#ppt_h/2"/>
                                          </p:val>
                                        </p:tav>
                                        <p:tav tm="100000">
                                          <p:val>
                                            <p:strVal val="#ppt_y"/>
                                          </p:val>
                                        </p:tav>
                                      </p:tavLst>
                                    </p:anim>
                                  </p:childTnLst>
                                </p:cTn>
                              </p:par>
                              <p:par>
                                <p:cTn id="190" presetID="2" presetClass="entr" presetSubtype="4" fill="hold" nodeType="withEffect">
                                  <p:stCondLst>
                                    <p:cond delay="0"/>
                                  </p:stCondLst>
                                  <p:childTnLst>
                                    <p:set>
                                      <p:cBhvr>
                                        <p:cTn id="191" dur="1" fill="hold">
                                          <p:stCondLst>
                                            <p:cond delay="0"/>
                                          </p:stCondLst>
                                        </p:cTn>
                                        <p:tgtEl>
                                          <p:spTgt spid="12355"/>
                                        </p:tgtEl>
                                        <p:attrNameLst>
                                          <p:attrName>style.visibility</p:attrName>
                                        </p:attrNameLst>
                                      </p:cBhvr>
                                      <p:to>
                                        <p:strVal val="visible"/>
                                      </p:to>
                                    </p:set>
                                    <p:anim calcmode="lin" valueType="num">
                                      <p:cBhvr additive="base">
                                        <p:cTn id="192" dur="500" fill="hold"/>
                                        <p:tgtEl>
                                          <p:spTgt spid="12355"/>
                                        </p:tgtEl>
                                        <p:attrNameLst>
                                          <p:attrName>ppt_x</p:attrName>
                                        </p:attrNameLst>
                                      </p:cBhvr>
                                      <p:tavLst>
                                        <p:tav tm="0">
                                          <p:val>
                                            <p:strVal val="#ppt_x"/>
                                          </p:val>
                                        </p:tav>
                                        <p:tav tm="100000">
                                          <p:val>
                                            <p:strVal val="#ppt_x"/>
                                          </p:val>
                                        </p:tav>
                                      </p:tavLst>
                                    </p:anim>
                                    <p:anim calcmode="lin" valueType="num">
                                      <p:cBhvr additive="base">
                                        <p:cTn id="193" dur="500" fill="hold"/>
                                        <p:tgtEl>
                                          <p:spTgt spid="12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6" grpId="0"/>
      <p:bldP spid="12318" grpId="0"/>
      <p:bldP spid="12319" grpId="0"/>
      <p:bldP spid="12321" grpId="0"/>
      <p:bldP spid="12323" grpId="0"/>
      <p:bldP spid="12325" grpId="0"/>
      <p:bldP spid="12327" grpId="0"/>
      <p:bldP spid="12328" grpId="0"/>
      <p:bldP spid="12329" grpId="0"/>
      <p:bldP spid="12331" grpId="0"/>
      <p:bldP spid="12332" grpId="0"/>
      <p:bldP spid="12336" grpId="0" animBg="1"/>
      <p:bldP spid="12337" grpId="0" animBg="1"/>
      <p:bldP spid="12340" grpId="0" animBg="1"/>
      <p:bldP spid="12341" grpId="0" animBg="1"/>
      <p:bldP spid="12342" grpId="0" animBg="1"/>
      <p:bldP spid="12343" grpId="0" animBg="1"/>
      <p:bldP spid="12344" grpId="0" animBg="1"/>
      <p:bldP spid="12345" grpId="0" animBg="1"/>
      <p:bldP spid="12346" grpId="0" animBg="1"/>
      <p:bldP spid="12347" grpId="0" animBg="1"/>
      <p:bldP spid="12348" grpId="0" animBg="1"/>
      <p:bldP spid="12349" grpId="0" animBg="1"/>
      <p:bldP spid="12350" grpId="0" animBg="1"/>
      <p:bldP spid="12351" grpId="0" build="allAtOnce"/>
      <p:bldP spid="12352" grpId="0"/>
      <p:bldP spid="12352" grpId="1"/>
      <p:bldP spid="12357" grpId="0"/>
      <p:bldP spid="1235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29"/>
          <p:cNvPicPr>
            <a:picLocks noChangeAspect="1" noChangeArrowheads="1"/>
          </p:cNvPicPr>
          <p:nvPr/>
        </p:nvPicPr>
        <p:blipFill>
          <a:blip r:embed="rId2"/>
          <a:srcRect/>
          <a:stretch>
            <a:fillRect/>
          </a:stretch>
        </p:blipFill>
        <p:spPr bwMode="auto">
          <a:xfrm>
            <a:off x="0" y="152400"/>
            <a:ext cx="9144000" cy="6858000"/>
          </a:xfrm>
          <a:prstGeom prst="rect">
            <a:avLst/>
          </a:prstGeom>
          <a:noFill/>
          <a:ln w="9525">
            <a:noFill/>
            <a:miter lim="800000"/>
            <a:headEnd/>
            <a:tailEnd/>
          </a:ln>
        </p:spPr>
      </p:pic>
      <p:sp>
        <p:nvSpPr>
          <p:cNvPr id="43011" name="Text Box 7"/>
          <p:cNvSpPr txBox="1">
            <a:spLocks noChangeArrowheads="1"/>
          </p:cNvSpPr>
          <p:nvPr/>
        </p:nvSpPr>
        <p:spPr bwMode="auto">
          <a:xfrm>
            <a:off x="2514600" y="5105400"/>
            <a:ext cx="4267200" cy="366713"/>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pic>
        <p:nvPicPr>
          <p:cNvPr id="43012" name="Picture 10" descr="XMASCA~1"/>
          <p:cNvPicPr>
            <a:picLocks noChangeAspect="1" noChangeArrowheads="1" noCrop="1"/>
          </p:cNvPicPr>
          <p:nvPr/>
        </p:nvPicPr>
        <p:blipFill>
          <a:blip r:embed="rId3"/>
          <a:srcRect/>
          <a:stretch>
            <a:fillRect/>
          </a:stretch>
        </p:blipFill>
        <p:spPr bwMode="auto">
          <a:xfrm>
            <a:off x="0" y="5705475"/>
            <a:ext cx="1895475" cy="1152525"/>
          </a:xfrm>
          <a:prstGeom prst="rect">
            <a:avLst/>
          </a:prstGeom>
          <a:noFill/>
          <a:ln w="9525">
            <a:noFill/>
            <a:miter lim="800000"/>
            <a:headEnd/>
            <a:tailEnd/>
          </a:ln>
        </p:spPr>
      </p:pic>
      <p:pic>
        <p:nvPicPr>
          <p:cNvPr id="43013" name="Picture 11" descr="XMASCA~1"/>
          <p:cNvPicPr>
            <a:picLocks noChangeAspect="1" noChangeArrowheads="1" noCrop="1"/>
          </p:cNvPicPr>
          <p:nvPr/>
        </p:nvPicPr>
        <p:blipFill>
          <a:blip r:embed="rId3"/>
          <a:srcRect/>
          <a:stretch>
            <a:fillRect/>
          </a:stretch>
        </p:blipFill>
        <p:spPr bwMode="auto">
          <a:xfrm>
            <a:off x="0" y="5791200"/>
            <a:ext cx="1752600" cy="1066800"/>
          </a:xfrm>
          <a:prstGeom prst="rect">
            <a:avLst/>
          </a:prstGeom>
          <a:noFill/>
          <a:ln w="9525">
            <a:noFill/>
            <a:miter lim="800000"/>
            <a:headEnd/>
            <a:tailEnd/>
          </a:ln>
        </p:spPr>
      </p:pic>
      <p:pic>
        <p:nvPicPr>
          <p:cNvPr id="43014" name="Picture 12" descr="XMASCA~1"/>
          <p:cNvPicPr>
            <a:picLocks noChangeAspect="1" noChangeArrowheads="1" noCrop="1"/>
          </p:cNvPicPr>
          <p:nvPr/>
        </p:nvPicPr>
        <p:blipFill>
          <a:blip r:embed="rId3"/>
          <a:srcRect/>
          <a:stretch>
            <a:fillRect/>
          </a:stretch>
        </p:blipFill>
        <p:spPr bwMode="auto">
          <a:xfrm>
            <a:off x="3429000" y="6019800"/>
            <a:ext cx="1895475" cy="838200"/>
          </a:xfrm>
          <a:prstGeom prst="rect">
            <a:avLst/>
          </a:prstGeom>
          <a:noFill/>
          <a:ln w="9525">
            <a:noFill/>
            <a:miter lim="800000"/>
            <a:headEnd/>
            <a:tailEnd/>
          </a:ln>
        </p:spPr>
      </p:pic>
      <p:pic>
        <p:nvPicPr>
          <p:cNvPr id="43015" name="Picture 13" descr="XMASCA~1"/>
          <p:cNvPicPr>
            <a:picLocks noChangeAspect="1" noChangeArrowheads="1" noCrop="1"/>
          </p:cNvPicPr>
          <p:nvPr/>
        </p:nvPicPr>
        <p:blipFill>
          <a:blip r:embed="rId3"/>
          <a:srcRect/>
          <a:stretch>
            <a:fillRect/>
          </a:stretch>
        </p:blipFill>
        <p:spPr bwMode="auto">
          <a:xfrm>
            <a:off x="7248525" y="5705475"/>
            <a:ext cx="1895475" cy="1152525"/>
          </a:xfrm>
          <a:prstGeom prst="rect">
            <a:avLst/>
          </a:prstGeom>
          <a:noFill/>
          <a:ln w="9525">
            <a:noFill/>
            <a:miter lim="800000"/>
            <a:headEnd/>
            <a:tailEnd/>
          </a:ln>
        </p:spPr>
      </p:pic>
      <p:pic>
        <p:nvPicPr>
          <p:cNvPr id="43016" name="Picture 14" descr="ANIME"/>
          <p:cNvPicPr>
            <a:picLocks noChangeAspect="1" noChangeArrowheads="1" noCrop="1"/>
          </p:cNvPicPr>
          <p:nvPr/>
        </p:nvPicPr>
        <p:blipFill>
          <a:blip r:embed="rId4"/>
          <a:srcRect/>
          <a:stretch>
            <a:fillRect/>
          </a:stretch>
        </p:blipFill>
        <p:spPr bwMode="auto">
          <a:xfrm>
            <a:off x="4038600" y="3962400"/>
            <a:ext cx="876300" cy="1162050"/>
          </a:xfrm>
          <a:prstGeom prst="rect">
            <a:avLst/>
          </a:prstGeom>
          <a:noFill/>
          <a:ln w="9525">
            <a:noFill/>
            <a:miter lim="800000"/>
            <a:headEnd/>
            <a:tailEnd/>
          </a:ln>
        </p:spPr>
      </p:pic>
      <p:sp>
        <p:nvSpPr>
          <p:cNvPr id="43018" name="Text Box 10"/>
          <p:cNvSpPr txBox="1">
            <a:spLocks noChangeArrowheads="1"/>
          </p:cNvSpPr>
          <p:nvPr/>
        </p:nvSpPr>
        <p:spPr bwMode="auto">
          <a:xfrm>
            <a:off x="2971800" y="3276600"/>
            <a:ext cx="3733800" cy="366713"/>
          </a:xfrm>
          <a:prstGeom prst="rect">
            <a:avLst/>
          </a:prstGeom>
          <a:noFill/>
          <a:ln w="9525">
            <a:noFill/>
            <a:miter lim="800000"/>
            <a:headEnd/>
            <a:tailEnd/>
          </a:ln>
          <a:effectLst/>
        </p:spPr>
        <p:txBody>
          <a:bodyPr>
            <a:spAutoFit/>
          </a:bodyPr>
          <a:lstStyle/>
          <a:p>
            <a:pPr eaLnBrk="1" hangingPunct="1">
              <a:spcBef>
                <a:spcPct val="50000"/>
              </a:spcBef>
            </a:pPr>
            <a:endParaRPr lang="en-US" sz="1800">
              <a:latin typeface="Arial" charset="0"/>
            </a:endParaRPr>
          </a:p>
        </p:txBody>
      </p:sp>
      <p:sp>
        <p:nvSpPr>
          <p:cNvPr id="43019" name="Text Box 11"/>
          <p:cNvSpPr txBox="1">
            <a:spLocks noChangeArrowheads="1"/>
          </p:cNvSpPr>
          <p:nvPr/>
        </p:nvSpPr>
        <p:spPr bwMode="auto">
          <a:xfrm>
            <a:off x="2590800" y="3124200"/>
            <a:ext cx="4495800" cy="366713"/>
          </a:xfrm>
          <a:prstGeom prst="rect">
            <a:avLst/>
          </a:prstGeom>
          <a:noFill/>
          <a:ln w="9525">
            <a:noFill/>
            <a:miter lim="800000"/>
            <a:headEnd/>
            <a:tailEnd/>
          </a:ln>
          <a:effectLst/>
        </p:spPr>
        <p:txBody>
          <a:bodyPr>
            <a:spAutoFit/>
          </a:bodyPr>
          <a:lstStyle/>
          <a:p>
            <a:pPr eaLnBrk="1" hangingPunct="1">
              <a:spcBef>
                <a:spcPct val="50000"/>
              </a:spcBef>
            </a:pPr>
            <a:endParaRPr lang="en-US" sz="1800">
              <a:latin typeface="Arial" charset="0"/>
            </a:endParaRPr>
          </a:p>
        </p:txBody>
      </p:sp>
      <p:sp>
        <p:nvSpPr>
          <p:cNvPr id="43021" name="WordArt 13"/>
          <p:cNvSpPr>
            <a:spLocks noChangeArrowheads="1" noChangeShapeType="1" noTextEdit="1"/>
          </p:cNvSpPr>
          <p:nvPr/>
        </p:nvSpPr>
        <p:spPr bwMode="auto">
          <a:xfrm>
            <a:off x="2133600" y="2743200"/>
            <a:ext cx="5029200" cy="1905000"/>
          </a:xfrm>
          <a:prstGeom prst="rect">
            <a:avLst/>
          </a:prstGeom>
        </p:spPr>
        <p:txBody>
          <a:bodyPr spcFirstLastPara="1" wrap="none" fromWordArt="1">
            <a:prstTxWarp prst="textArchUp">
              <a:avLst>
                <a:gd name="adj" fmla="val 10800000"/>
              </a:avLst>
            </a:prstTxWarp>
          </a:bodyPr>
          <a:lstStyle/>
          <a:p>
            <a:pPr algn="ctr"/>
            <a:r>
              <a:rPr lang="en-US" sz="3200" kern="10">
                <a:ln w="6350" cap="rnd">
                  <a:solidFill>
                    <a:srgbClr val="FFFF00"/>
                  </a:solidFill>
                  <a:prstDash val="sysDot"/>
                  <a:round/>
                  <a:headEnd/>
                  <a:tailEnd/>
                </a:ln>
                <a:solidFill>
                  <a:srgbClr val="FF0000"/>
                </a:solidFill>
                <a:latin typeface="Times New Roman"/>
                <a:cs typeface="Times New Roman"/>
              </a:rPr>
              <a:t>CHÚNG MÌNH </a:t>
            </a:r>
          </a:p>
          <a:p>
            <a:pPr algn="ctr"/>
            <a:r>
              <a:rPr lang="en-US" sz="3200" kern="10">
                <a:ln w="6350" cap="rnd">
                  <a:solidFill>
                    <a:srgbClr val="FFFF00"/>
                  </a:solidFill>
                  <a:prstDash val="sysDot"/>
                  <a:round/>
                  <a:headEnd/>
                  <a:tailEnd/>
                </a:ln>
                <a:solidFill>
                  <a:srgbClr val="FF0000"/>
                </a:solidFill>
                <a:latin typeface="Times New Roman"/>
                <a:cs typeface="Times New Roman"/>
              </a:rPr>
              <a:t>CÙNG ĐỌC BÀI NHÉ</a:t>
            </a:r>
          </a:p>
        </p:txBody>
      </p:sp>
      <p:pic>
        <p:nvPicPr>
          <p:cNvPr id="43022" name="Picture 14" descr="FLOWERS"/>
          <p:cNvPicPr>
            <a:picLocks noChangeAspect="1" noChangeArrowheads="1"/>
          </p:cNvPicPr>
          <p:nvPr/>
        </p:nvPicPr>
        <p:blipFill>
          <a:blip r:embed="rId5"/>
          <a:srcRect/>
          <a:stretch>
            <a:fillRect/>
          </a:stretch>
        </p:blipFill>
        <p:spPr bwMode="auto">
          <a:xfrm>
            <a:off x="7772400" y="0"/>
            <a:ext cx="1371600" cy="1228725"/>
          </a:xfrm>
          <a:prstGeom prst="rect">
            <a:avLst/>
          </a:prstGeom>
          <a:noFill/>
        </p:spPr>
      </p:pic>
      <p:pic>
        <p:nvPicPr>
          <p:cNvPr id="43023" name="Picture 15" descr="FLOWERS"/>
          <p:cNvPicPr>
            <a:picLocks noChangeAspect="1" noChangeArrowheads="1"/>
          </p:cNvPicPr>
          <p:nvPr/>
        </p:nvPicPr>
        <p:blipFill>
          <a:blip r:embed="rId5"/>
          <a:srcRect/>
          <a:stretch>
            <a:fillRect/>
          </a:stretch>
        </p:blipFill>
        <p:spPr bwMode="auto">
          <a:xfrm>
            <a:off x="0" y="0"/>
            <a:ext cx="1371600" cy="1228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3021"/>
                                        </p:tgtEl>
                                        <p:attrNameLst>
                                          <p:attrName>style.visibility</p:attrName>
                                        </p:attrNameLst>
                                      </p:cBhvr>
                                      <p:to>
                                        <p:strVal val="visible"/>
                                      </p:to>
                                    </p:set>
                                    <p:anim calcmode="lin" valueType="num">
                                      <p:cBhvr>
                                        <p:cTn id="7" dur="1000" fill="hold"/>
                                        <p:tgtEl>
                                          <p:spTgt spid="43021"/>
                                        </p:tgtEl>
                                        <p:attrNameLst>
                                          <p:attrName>ppt_w</p:attrName>
                                        </p:attrNameLst>
                                      </p:cBhvr>
                                      <p:tavLst>
                                        <p:tav tm="0">
                                          <p:val>
                                            <p:fltVal val="0"/>
                                          </p:val>
                                        </p:tav>
                                        <p:tav tm="100000">
                                          <p:val>
                                            <p:strVal val="#ppt_w"/>
                                          </p:val>
                                        </p:tav>
                                      </p:tavLst>
                                    </p:anim>
                                    <p:anim calcmode="lin" valueType="num">
                                      <p:cBhvr>
                                        <p:cTn id="8" dur="1000" fill="hold"/>
                                        <p:tgtEl>
                                          <p:spTgt spid="43021"/>
                                        </p:tgtEl>
                                        <p:attrNameLst>
                                          <p:attrName>ppt_h</p:attrName>
                                        </p:attrNameLst>
                                      </p:cBhvr>
                                      <p:tavLst>
                                        <p:tav tm="0">
                                          <p:val>
                                            <p:fltVal val="0"/>
                                          </p:val>
                                        </p:tav>
                                        <p:tav tm="100000">
                                          <p:val>
                                            <p:strVal val="#ppt_h"/>
                                          </p:val>
                                        </p:tav>
                                      </p:tavLst>
                                    </p:anim>
                                    <p:anim calcmode="lin" valueType="num">
                                      <p:cBhvr>
                                        <p:cTn id="9" dur="1000" fill="hold"/>
                                        <p:tgtEl>
                                          <p:spTgt spid="43021"/>
                                        </p:tgtEl>
                                        <p:attrNameLst>
                                          <p:attrName>style.rotation</p:attrName>
                                        </p:attrNameLst>
                                      </p:cBhvr>
                                      <p:tavLst>
                                        <p:tav tm="0">
                                          <p:val>
                                            <p:fltVal val="360"/>
                                          </p:val>
                                        </p:tav>
                                        <p:tav tm="100000">
                                          <p:val>
                                            <p:fltVal val="0"/>
                                          </p:val>
                                        </p:tav>
                                      </p:tavLst>
                                    </p:anim>
                                    <p:animEffect transition="in" filter="fade">
                                      <p:cBhvr>
                                        <p:cTn id="10" dur="1000"/>
                                        <p:tgtEl>
                                          <p:spTgt spid="4302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3010"/>
                                        </p:tgtEl>
                                        <p:attrNameLst>
                                          <p:attrName>style.visibility</p:attrName>
                                        </p:attrNameLst>
                                      </p:cBhvr>
                                      <p:to>
                                        <p:strVal val="visible"/>
                                      </p:to>
                                    </p:set>
                                    <p:anim calcmode="lin" valueType="num">
                                      <p:cBhvr>
                                        <p:cTn id="13" dur="2000" fill="hold"/>
                                        <p:tgtEl>
                                          <p:spTgt spid="43010"/>
                                        </p:tgtEl>
                                        <p:attrNameLst>
                                          <p:attrName>ppt_w</p:attrName>
                                        </p:attrNameLst>
                                      </p:cBhvr>
                                      <p:tavLst>
                                        <p:tav tm="0">
                                          <p:val>
                                            <p:fltVal val="0"/>
                                          </p:val>
                                        </p:tav>
                                        <p:tav tm="100000">
                                          <p:val>
                                            <p:strVal val="#ppt_w"/>
                                          </p:val>
                                        </p:tav>
                                      </p:tavLst>
                                    </p:anim>
                                    <p:anim calcmode="lin" valueType="num">
                                      <p:cBhvr>
                                        <p:cTn id="14" dur="2000" fill="hold"/>
                                        <p:tgtEl>
                                          <p:spTgt spid="43010"/>
                                        </p:tgtEl>
                                        <p:attrNameLst>
                                          <p:attrName>ppt_h</p:attrName>
                                        </p:attrNameLst>
                                      </p:cBhvr>
                                      <p:tavLst>
                                        <p:tav tm="0">
                                          <p:val>
                                            <p:fltVal val="0"/>
                                          </p:val>
                                        </p:tav>
                                        <p:tav tm="100000">
                                          <p:val>
                                            <p:strVal val="#ppt_h"/>
                                          </p:val>
                                        </p:tav>
                                      </p:tavLst>
                                    </p:anim>
                                    <p:anim calcmode="lin" valueType="num">
                                      <p:cBhvr>
                                        <p:cTn id="15" dur="2000" fill="hold"/>
                                        <p:tgtEl>
                                          <p:spTgt spid="43010"/>
                                        </p:tgtEl>
                                        <p:attrNameLst>
                                          <p:attrName>style.rotation</p:attrName>
                                        </p:attrNameLst>
                                      </p:cBhvr>
                                      <p:tavLst>
                                        <p:tav tm="0">
                                          <p:val>
                                            <p:fltVal val="360"/>
                                          </p:val>
                                        </p:tav>
                                        <p:tav tm="100000">
                                          <p:val>
                                            <p:fltVal val="0"/>
                                          </p:val>
                                        </p:tav>
                                      </p:tavLst>
                                    </p:anim>
                                    <p:animEffect transition="in" filter="fade">
                                      <p:cBhvr>
                                        <p:cTn id="16"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0" y="1828800"/>
            <a:ext cx="3657600" cy="1143000"/>
          </a:xfrm>
        </p:spPr>
        <p:txBody>
          <a:bodyPr>
            <a:normAutofit fontScale="90000"/>
          </a:bodyPr>
          <a:lstStyle/>
          <a:p>
            <a:r>
              <a:rPr lang="en-US" sz="4000" u="sng">
                <a:latin typeface="Times New Roman" pitchFamily="18" charset="0"/>
              </a:rPr>
              <a:t>Tìm hiểu bài</a:t>
            </a:r>
            <a:r>
              <a:rPr lang="en-US" sz="4000" b="0">
                <a:latin typeface="Times New Roman" pitchFamily="18" charset="0"/>
              </a:rPr>
              <a:t>:</a:t>
            </a:r>
            <a:br>
              <a:rPr lang="en-US" sz="4000" b="0">
                <a:latin typeface="Times New Roman" pitchFamily="18" charset="0"/>
              </a:rPr>
            </a:br>
            <a:endParaRPr lang="en-US" sz="4000" b="0">
              <a:latin typeface="Times New Roman" pitchFamily="18" charset="0"/>
            </a:endParaRPr>
          </a:p>
        </p:txBody>
      </p:sp>
      <p:pic>
        <p:nvPicPr>
          <p:cNvPr id="19459" name="Picture 3" descr="imges4"/>
          <p:cNvPicPr>
            <a:picLocks noChangeAspect="1" noChangeArrowheads="1"/>
          </p:cNvPicPr>
          <p:nvPr/>
        </p:nvPicPr>
        <p:blipFill>
          <a:blip r:embed="rId2"/>
          <a:srcRect/>
          <a:stretch>
            <a:fillRect/>
          </a:stretch>
        </p:blipFill>
        <p:spPr bwMode="auto">
          <a:xfrm>
            <a:off x="0" y="2362200"/>
            <a:ext cx="2133600" cy="2286000"/>
          </a:xfrm>
          <a:prstGeom prst="rect">
            <a:avLst/>
          </a:prstGeom>
          <a:noFill/>
        </p:spPr>
      </p:pic>
      <p:pic>
        <p:nvPicPr>
          <p:cNvPr id="19461" name="Picture 5" descr="7"/>
          <p:cNvPicPr>
            <a:picLocks noChangeAspect="1" noChangeArrowheads="1"/>
          </p:cNvPicPr>
          <p:nvPr/>
        </p:nvPicPr>
        <p:blipFill>
          <a:blip r:embed="rId3"/>
          <a:srcRect/>
          <a:stretch>
            <a:fillRect/>
          </a:stretch>
        </p:blipFill>
        <p:spPr bwMode="auto">
          <a:xfrm>
            <a:off x="4343400" y="2438400"/>
            <a:ext cx="2209800" cy="2209800"/>
          </a:xfrm>
          <a:prstGeom prst="rect">
            <a:avLst/>
          </a:prstGeom>
          <a:noFill/>
        </p:spPr>
      </p:pic>
      <p:pic>
        <p:nvPicPr>
          <p:cNvPr id="19466" name="Picture 10" descr="http://t0.gstatic.com/images?q=tbn:TLko2jz0IBp5jM:http://www.sieuthihangchatluong.com/uploads/1244348218_Cac%2520sp.jpg">
            <a:hlinkClick r:id="rId4"/>
          </p:cNvPr>
          <p:cNvPicPr>
            <a:picLocks noChangeAspect="1" noChangeArrowheads="1"/>
          </p:cNvPicPr>
          <p:nvPr/>
        </p:nvPicPr>
        <p:blipFill>
          <a:blip r:embed="rId5" r:link="rId6"/>
          <a:srcRect/>
          <a:stretch>
            <a:fillRect/>
          </a:stretch>
        </p:blipFill>
        <p:spPr bwMode="auto">
          <a:xfrm>
            <a:off x="0" y="4648200"/>
            <a:ext cx="2209800" cy="2209800"/>
          </a:xfrm>
          <a:prstGeom prst="rect">
            <a:avLst/>
          </a:prstGeom>
          <a:noFill/>
          <a:ln w="9525">
            <a:noFill/>
            <a:miter lim="800000"/>
            <a:headEnd/>
            <a:tailEnd/>
          </a:ln>
        </p:spPr>
      </p:pic>
      <p:sp>
        <p:nvSpPr>
          <p:cNvPr id="19471" name="Rectangle 15"/>
          <p:cNvSpPr>
            <a:spLocks noChangeArrowheads="1"/>
          </p:cNvSpPr>
          <p:nvPr/>
        </p:nvSpPr>
        <p:spPr bwMode="auto">
          <a:xfrm>
            <a:off x="533400" y="8001000"/>
            <a:ext cx="7008813" cy="549275"/>
          </a:xfrm>
          <a:prstGeom prst="rect">
            <a:avLst/>
          </a:prstGeom>
          <a:solidFill>
            <a:schemeClr val="tx2"/>
          </a:solidFill>
          <a:ln w="9525">
            <a:noFill/>
            <a:miter lim="800000"/>
            <a:headEnd/>
            <a:tailEnd/>
          </a:ln>
          <a:effectLst/>
        </p:spPr>
        <p:txBody>
          <a:bodyPr>
            <a:spAutoFit/>
          </a:bodyPr>
          <a:lstStyle/>
          <a:p>
            <a:pPr>
              <a:spcBef>
                <a:spcPct val="50000"/>
              </a:spcBef>
            </a:pPr>
            <a:r>
              <a:rPr lang="en-US" sz="3000">
                <a:solidFill>
                  <a:srgbClr val="FF3300"/>
                </a:solidFill>
                <a:latin typeface="Times New Roman" pitchFamily="18" charset="0"/>
              </a:rPr>
              <a:t>Trống đồng Đông Sơn đa dạng như thế nào?</a:t>
            </a:r>
          </a:p>
        </p:txBody>
      </p:sp>
      <p:pic>
        <p:nvPicPr>
          <p:cNvPr id="19476" name="Picture 20" descr="80"/>
          <p:cNvPicPr>
            <a:picLocks noChangeAspect="1" noChangeArrowheads="1"/>
          </p:cNvPicPr>
          <p:nvPr/>
        </p:nvPicPr>
        <p:blipFill>
          <a:blip r:embed="rId7"/>
          <a:srcRect/>
          <a:stretch>
            <a:fillRect/>
          </a:stretch>
        </p:blipFill>
        <p:spPr bwMode="auto">
          <a:xfrm>
            <a:off x="2133600" y="2362200"/>
            <a:ext cx="2209800" cy="2286000"/>
          </a:xfrm>
          <a:prstGeom prst="rect">
            <a:avLst/>
          </a:prstGeom>
          <a:noFill/>
          <a:ln w="9525">
            <a:noFill/>
            <a:miter lim="800000"/>
            <a:headEnd/>
            <a:tailEnd/>
          </a:ln>
        </p:spPr>
      </p:pic>
      <p:pic>
        <p:nvPicPr>
          <p:cNvPr id="19482" name="Picture 26" descr="Tập tin:Trong dong Dong Son Guimet.jpg"/>
          <p:cNvPicPr>
            <a:picLocks noChangeAspect="1" noChangeArrowheads="1"/>
          </p:cNvPicPr>
          <p:nvPr/>
        </p:nvPicPr>
        <p:blipFill>
          <a:blip r:embed="rId8"/>
          <a:srcRect/>
          <a:stretch>
            <a:fillRect/>
          </a:stretch>
        </p:blipFill>
        <p:spPr bwMode="auto">
          <a:xfrm>
            <a:off x="6629400" y="2438400"/>
            <a:ext cx="2514600" cy="2251075"/>
          </a:xfrm>
          <a:prstGeom prst="rect">
            <a:avLst/>
          </a:prstGeom>
          <a:noFill/>
          <a:ln w="9525">
            <a:noFill/>
            <a:miter lim="800000"/>
            <a:headEnd/>
            <a:tailEnd/>
          </a:ln>
        </p:spPr>
      </p:pic>
      <p:sp>
        <p:nvSpPr>
          <p:cNvPr id="19483" name="Text Box 27"/>
          <p:cNvSpPr txBox="1">
            <a:spLocks noChangeArrowheads="1"/>
          </p:cNvSpPr>
          <p:nvPr/>
        </p:nvSpPr>
        <p:spPr bwMode="auto">
          <a:xfrm>
            <a:off x="2971800" y="6096000"/>
            <a:ext cx="56388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9484" name="Text Box 28"/>
          <p:cNvSpPr txBox="1">
            <a:spLocks noChangeArrowheads="1"/>
          </p:cNvSpPr>
          <p:nvPr/>
        </p:nvSpPr>
        <p:spPr bwMode="auto">
          <a:xfrm>
            <a:off x="2286000" y="4800600"/>
            <a:ext cx="7010400" cy="5191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1/Trống đồng Đông Sơn đa dạng như thế nào?</a:t>
            </a:r>
          </a:p>
        </p:txBody>
      </p:sp>
      <p:sp>
        <p:nvSpPr>
          <p:cNvPr id="19485" name="Text Box 29"/>
          <p:cNvSpPr txBox="1">
            <a:spLocks noChangeArrowheads="1"/>
          </p:cNvSpPr>
          <p:nvPr/>
        </p:nvSpPr>
        <p:spPr bwMode="auto">
          <a:xfrm>
            <a:off x="2514600" y="5484813"/>
            <a:ext cx="6629400" cy="1373187"/>
          </a:xfrm>
          <a:prstGeom prst="rect">
            <a:avLst/>
          </a:prstGeom>
          <a:noFill/>
          <a:ln w="9525">
            <a:noFill/>
            <a:miter lim="800000"/>
            <a:headEnd/>
            <a:tailEnd/>
          </a:ln>
          <a:effectLst/>
        </p:spPr>
        <p:txBody>
          <a:bodyPr>
            <a:spAutoFit/>
          </a:bodyPr>
          <a:lstStyle/>
          <a:p>
            <a:pPr>
              <a:spcBef>
                <a:spcPct val="50000"/>
              </a:spcBef>
            </a:pPr>
            <a:r>
              <a:rPr lang="en-US">
                <a:solidFill>
                  <a:srgbClr val="FF3300"/>
                </a:solidFill>
                <a:latin typeface="Times New Roman" pitchFamily="18" charset="0"/>
              </a:rPr>
              <a:t>*Trống đồng Đông Sơn đa dạng cả về hình dáng, kích cở lẫn phong cách trang trí, sắp xếp hoa văn</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randombar(horizontal)">
                                      <p:cBhvr>
                                        <p:cTn id="7" dur="1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1000" fill="hold"/>
                                        <p:tgtEl>
                                          <p:spTgt spid="19459"/>
                                        </p:tgtEl>
                                        <p:attrNameLst>
                                          <p:attrName>ppt_w</p:attrName>
                                        </p:attrNameLst>
                                      </p:cBhvr>
                                      <p:tavLst>
                                        <p:tav tm="0">
                                          <p:val>
                                            <p:fltVal val="0"/>
                                          </p:val>
                                        </p:tav>
                                        <p:tav tm="100000">
                                          <p:val>
                                            <p:strVal val="#ppt_w"/>
                                          </p:val>
                                        </p:tav>
                                      </p:tavLst>
                                    </p:anim>
                                    <p:anim calcmode="lin" valueType="num">
                                      <p:cBhvr>
                                        <p:cTn id="13" dur="1000" fill="hold"/>
                                        <p:tgtEl>
                                          <p:spTgt spid="19459"/>
                                        </p:tgtEl>
                                        <p:attrNameLst>
                                          <p:attrName>ppt_h</p:attrName>
                                        </p:attrNameLst>
                                      </p:cBhvr>
                                      <p:tavLst>
                                        <p:tav tm="0">
                                          <p:val>
                                            <p:fltVal val="0"/>
                                          </p:val>
                                        </p:tav>
                                        <p:tav tm="100000">
                                          <p:val>
                                            <p:strVal val="#ppt_h"/>
                                          </p:val>
                                        </p:tav>
                                      </p:tavLst>
                                    </p:anim>
                                    <p:anim calcmode="lin" valueType="num">
                                      <p:cBhvr>
                                        <p:cTn id="14" dur="1000" fill="hold"/>
                                        <p:tgtEl>
                                          <p:spTgt spid="19459"/>
                                        </p:tgtEl>
                                        <p:attrNameLst>
                                          <p:attrName>style.rotation</p:attrName>
                                        </p:attrNameLst>
                                      </p:cBhvr>
                                      <p:tavLst>
                                        <p:tav tm="0">
                                          <p:val>
                                            <p:fltVal val="360"/>
                                          </p:val>
                                        </p:tav>
                                        <p:tav tm="100000">
                                          <p:val>
                                            <p:fltVal val="0"/>
                                          </p:val>
                                        </p:tav>
                                      </p:tavLst>
                                    </p:anim>
                                    <p:animEffect transition="in" filter="fade">
                                      <p:cBhvr>
                                        <p:cTn id="15" dur="1000"/>
                                        <p:tgtEl>
                                          <p:spTgt spid="19459"/>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19476"/>
                                        </p:tgtEl>
                                        <p:attrNameLst>
                                          <p:attrName>style.visibility</p:attrName>
                                        </p:attrNameLst>
                                      </p:cBhvr>
                                      <p:to>
                                        <p:strVal val="visible"/>
                                      </p:to>
                                    </p:set>
                                    <p:anim calcmode="lin" valueType="num">
                                      <p:cBhvr>
                                        <p:cTn id="18" dur="1000" fill="hold"/>
                                        <p:tgtEl>
                                          <p:spTgt spid="19476"/>
                                        </p:tgtEl>
                                        <p:attrNameLst>
                                          <p:attrName>ppt_w</p:attrName>
                                        </p:attrNameLst>
                                      </p:cBhvr>
                                      <p:tavLst>
                                        <p:tav tm="0">
                                          <p:val>
                                            <p:fltVal val="0"/>
                                          </p:val>
                                        </p:tav>
                                        <p:tav tm="100000">
                                          <p:val>
                                            <p:strVal val="#ppt_w"/>
                                          </p:val>
                                        </p:tav>
                                      </p:tavLst>
                                    </p:anim>
                                    <p:anim calcmode="lin" valueType="num">
                                      <p:cBhvr>
                                        <p:cTn id="19" dur="1000" fill="hold"/>
                                        <p:tgtEl>
                                          <p:spTgt spid="19476"/>
                                        </p:tgtEl>
                                        <p:attrNameLst>
                                          <p:attrName>ppt_h</p:attrName>
                                        </p:attrNameLst>
                                      </p:cBhvr>
                                      <p:tavLst>
                                        <p:tav tm="0">
                                          <p:val>
                                            <p:fltVal val="0"/>
                                          </p:val>
                                        </p:tav>
                                        <p:tav tm="100000">
                                          <p:val>
                                            <p:strVal val="#ppt_h"/>
                                          </p:val>
                                        </p:tav>
                                      </p:tavLst>
                                    </p:anim>
                                    <p:anim calcmode="lin" valueType="num">
                                      <p:cBhvr>
                                        <p:cTn id="20" dur="1000" fill="hold"/>
                                        <p:tgtEl>
                                          <p:spTgt spid="19476"/>
                                        </p:tgtEl>
                                        <p:attrNameLst>
                                          <p:attrName>style.rotation</p:attrName>
                                        </p:attrNameLst>
                                      </p:cBhvr>
                                      <p:tavLst>
                                        <p:tav tm="0">
                                          <p:val>
                                            <p:fltVal val="360"/>
                                          </p:val>
                                        </p:tav>
                                        <p:tav tm="100000">
                                          <p:val>
                                            <p:fltVal val="0"/>
                                          </p:val>
                                        </p:tav>
                                      </p:tavLst>
                                    </p:anim>
                                    <p:animEffect transition="in" filter="fade">
                                      <p:cBhvr>
                                        <p:cTn id="21" dur="1000"/>
                                        <p:tgtEl>
                                          <p:spTgt spid="19476"/>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19461"/>
                                        </p:tgtEl>
                                        <p:attrNameLst>
                                          <p:attrName>style.visibility</p:attrName>
                                        </p:attrNameLst>
                                      </p:cBhvr>
                                      <p:to>
                                        <p:strVal val="visible"/>
                                      </p:to>
                                    </p:set>
                                    <p:anim calcmode="lin" valueType="num">
                                      <p:cBhvr>
                                        <p:cTn id="24" dur="1000" fill="hold"/>
                                        <p:tgtEl>
                                          <p:spTgt spid="19461"/>
                                        </p:tgtEl>
                                        <p:attrNameLst>
                                          <p:attrName>ppt_w</p:attrName>
                                        </p:attrNameLst>
                                      </p:cBhvr>
                                      <p:tavLst>
                                        <p:tav tm="0">
                                          <p:val>
                                            <p:fltVal val="0"/>
                                          </p:val>
                                        </p:tav>
                                        <p:tav tm="100000">
                                          <p:val>
                                            <p:strVal val="#ppt_w"/>
                                          </p:val>
                                        </p:tav>
                                      </p:tavLst>
                                    </p:anim>
                                    <p:anim calcmode="lin" valueType="num">
                                      <p:cBhvr>
                                        <p:cTn id="25" dur="1000" fill="hold"/>
                                        <p:tgtEl>
                                          <p:spTgt spid="19461"/>
                                        </p:tgtEl>
                                        <p:attrNameLst>
                                          <p:attrName>ppt_h</p:attrName>
                                        </p:attrNameLst>
                                      </p:cBhvr>
                                      <p:tavLst>
                                        <p:tav tm="0">
                                          <p:val>
                                            <p:fltVal val="0"/>
                                          </p:val>
                                        </p:tav>
                                        <p:tav tm="100000">
                                          <p:val>
                                            <p:strVal val="#ppt_h"/>
                                          </p:val>
                                        </p:tav>
                                      </p:tavLst>
                                    </p:anim>
                                    <p:anim calcmode="lin" valueType="num">
                                      <p:cBhvr>
                                        <p:cTn id="26" dur="1000" fill="hold"/>
                                        <p:tgtEl>
                                          <p:spTgt spid="19461"/>
                                        </p:tgtEl>
                                        <p:attrNameLst>
                                          <p:attrName>style.rotation</p:attrName>
                                        </p:attrNameLst>
                                      </p:cBhvr>
                                      <p:tavLst>
                                        <p:tav tm="0">
                                          <p:val>
                                            <p:fltVal val="360"/>
                                          </p:val>
                                        </p:tav>
                                        <p:tav tm="100000">
                                          <p:val>
                                            <p:fltVal val="0"/>
                                          </p:val>
                                        </p:tav>
                                      </p:tavLst>
                                    </p:anim>
                                    <p:animEffect transition="in" filter="fade">
                                      <p:cBhvr>
                                        <p:cTn id="27" dur="1000"/>
                                        <p:tgtEl>
                                          <p:spTgt spid="19461"/>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9482"/>
                                        </p:tgtEl>
                                        <p:attrNameLst>
                                          <p:attrName>style.visibility</p:attrName>
                                        </p:attrNameLst>
                                      </p:cBhvr>
                                      <p:to>
                                        <p:strVal val="visible"/>
                                      </p:to>
                                    </p:set>
                                    <p:anim calcmode="lin" valueType="num">
                                      <p:cBhvr>
                                        <p:cTn id="30" dur="1000" fill="hold"/>
                                        <p:tgtEl>
                                          <p:spTgt spid="19482"/>
                                        </p:tgtEl>
                                        <p:attrNameLst>
                                          <p:attrName>ppt_w</p:attrName>
                                        </p:attrNameLst>
                                      </p:cBhvr>
                                      <p:tavLst>
                                        <p:tav tm="0">
                                          <p:val>
                                            <p:fltVal val="0"/>
                                          </p:val>
                                        </p:tav>
                                        <p:tav tm="100000">
                                          <p:val>
                                            <p:strVal val="#ppt_w"/>
                                          </p:val>
                                        </p:tav>
                                      </p:tavLst>
                                    </p:anim>
                                    <p:anim calcmode="lin" valueType="num">
                                      <p:cBhvr>
                                        <p:cTn id="31" dur="1000" fill="hold"/>
                                        <p:tgtEl>
                                          <p:spTgt spid="19482"/>
                                        </p:tgtEl>
                                        <p:attrNameLst>
                                          <p:attrName>ppt_h</p:attrName>
                                        </p:attrNameLst>
                                      </p:cBhvr>
                                      <p:tavLst>
                                        <p:tav tm="0">
                                          <p:val>
                                            <p:fltVal val="0"/>
                                          </p:val>
                                        </p:tav>
                                        <p:tav tm="100000">
                                          <p:val>
                                            <p:strVal val="#ppt_h"/>
                                          </p:val>
                                        </p:tav>
                                      </p:tavLst>
                                    </p:anim>
                                    <p:anim calcmode="lin" valueType="num">
                                      <p:cBhvr>
                                        <p:cTn id="32" dur="1000" fill="hold"/>
                                        <p:tgtEl>
                                          <p:spTgt spid="19482"/>
                                        </p:tgtEl>
                                        <p:attrNameLst>
                                          <p:attrName>style.rotation</p:attrName>
                                        </p:attrNameLst>
                                      </p:cBhvr>
                                      <p:tavLst>
                                        <p:tav tm="0">
                                          <p:val>
                                            <p:fltVal val="360"/>
                                          </p:val>
                                        </p:tav>
                                        <p:tav tm="100000">
                                          <p:val>
                                            <p:fltVal val="0"/>
                                          </p:val>
                                        </p:tav>
                                      </p:tavLst>
                                    </p:anim>
                                    <p:animEffect transition="in" filter="fade">
                                      <p:cBhvr>
                                        <p:cTn id="33" dur="1000"/>
                                        <p:tgtEl>
                                          <p:spTgt spid="19482"/>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9466"/>
                                        </p:tgtEl>
                                        <p:attrNameLst>
                                          <p:attrName>style.visibility</p:attrName>
                                        </p:attrNameLst>
                                      </p:cBhvr>
                                      <p:to>
                                        <p:strVal val="visible"/>
                                      </p:to>
                                    </p:set>
                                    <p:anim calcmode="lin" valueType="num">
                                      <p:cBhvr>
                                        <p:cTn id="36" dur="1000" fill="hold"/>
                                        <p:tgtEl>
                                          <p:spTgt spid="19466"/>
                                        </p:tgtEl>
                                        <p:attrNameLst>
                                          <p:attrName>ppt_w</p:attrName>
                                        </p:attrNameLst>
                                      </p:cBhvr>
                                      <p:tavLst>
                                        <p:tav tm="0">
                                          <p:val>
                                            <p:fltVal val="0"/>
                                          </p:val>
                                        </p:tav>
                                        <p:tav tm="100000">
                                          <p:val>
                                            <p:strVal val="#ppt_w"/>
                                          </p:val>
                                        </p:tav>
                                      </p:tavLst>
                                    </p:anim>
                                    <p:anim calcmode="lin" valueType="num">
                                      <p:cBhvr>
                                        <p:cTn id="37" dur="1000" fill="hold"/>
                                        <p:tgtEl>
                                          <p:spTgt spid="19466"/>
                                        </p:tgtEl>
                                        <p:attrNameLst>
                                          <p:attrName>ppt_h</p:attrName>
                                        </p:attrNameLst>
                                      </p:cBhvr>
                                      <p:tavLst>
                                        <p:tav tm="0">
                                          <p:val>
                                            <p:fltVal val="0"/>
                                          </p:val>
                                        </p:tav>
                                        <p:tav tm="100000">
                                          <p:val>
                                            <p:strVal val="#ppt_h"/>
                                          </p:val>
                                        </p:tav>
                                      </p:tavLst>
                                    </p:anim>
                                    <p:anim calcmode="lin" valueType="num">
                                      <p:cBhvr>
                                        <p:cTn id="38" dur="1000" fill="hold"/>
                                        <p:tgtEl>
                                          <p:spTgt spid="19466"/>
                                        </p:tgtEl>
                                        <p:attrNameLst>
                                          <p:attrName>style.rotation</p:attrName>
                                        </p:attrNameLst>
                                      </p:cBhvr>
                                      <p:tavLst>
                                        <p:tav tm="0">
                                          <p:val>
                                            <p:fltVal val="360"/>
                                          </p:val>
                                        </p:tav>
                                        <p:tav tm="100000">
                                          <p:val>
                                            <p:fltVal val="0"/>
                                          </p:val>
                                        </p:tav>
                                      </p:tavLst>
                                    </p:anim>
                                    <p:animEffect transition="in" filter="fade">
                                      <p:cBhvr>
                                        <p:cTn id="39" dur="1000"/>
                                        <p:tgtEl>
                                          <p:spTgt spid="1946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484"/>
                                        </p:tgtEl>
                                        <p:attrNameLst>
                                          <p:attrName>style.visibility</p:attrName>
                                        </p:attrNameLst>
                                      </p:cBhvr>
                                      <p:to>
                                        <p:strVal val="visible"/>
                                      </p:to>
                                    </p:set>
                                    <p:anim calcmode="lin" valueType="num">
                                      <p:cBhvr additive="base">
                                        <p:cTn id="44" dur="1000" fill="hold"/>
                                        <p:tgtEl>
                                          <p:spTgt spid="19484"/>
                                        </p:tgtEl>
                                        <p:attrNameLst>
                                          <p:attrName>ppt_x</p:attrName>
                                        </p:attrNameLst>
                                      </p:cBhvr>
                                      <p:tavLst>
                                        <p:tav tm="0">
                                          <p:val>
                                            <p:strVal val="#ppt_x"/>
                                          </p:val>
                                        </p:tav>
                                        <p:tav tm="100000">
                                          <p:val>
                                            <p:strVal val="#ppt_x"/>
                                          </p:val>
                                        </p:tav>
                                      </p:tavLst>
                                    </p:anim>
                                    <p:anim calcmode="lin" valueType="num">
                                      <p:cBhvr additive="base">
                                        <p:cTn id="45" dur="1000" fill="hold"/>
                                        <p:tgtEl>
                                          <p:spTgt spid="1948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19485"/>
                                        </p:tgtEl>
                                        <p:attrNameLst>
                                          <p:attrName>style.visibility</p:attrName>
                                        </p:attrNameLst>
                                      </p:cBhvr>
                                      <p:to>
                                        <p:strVal val="visible"/>
                                      </p:to>
                                    </p:set>
                                    <p:anim calcmode="lin" valueType="num">
                                      <p:cBhvr>
                                        <p:cTn id="50" dur="1000" fill="hold"/>
                                        <p:tgtEl>
                                          <p:spTgt spid="19485"/>
                                        </p:tgtEl>
                                        <p:attrNameLst>
                                          <p:attrName>ppt_w</p:attrName>
                                        </p:attrNameLst>
                                      </p:cBhvr>
                                      <p:tavLst>
                                        <p:tav tm="0">
                                          <p:val>
                                            <p:fltVal val="0"/>
                                          </p:val>
                                        </p:tav>
                                        <p:tav tm="100000">
                                          <p:val>
                                            <p:strVal val="#ppt_w"/>
                                          </p:val>
                                        </p:tav>
                                      </p:tavLst>
                                    </p:anim>
                                    <p:anim calcmode="lin" valueType="num">
                                      <p:cBhvr>
                                        <p:cTn id="51" dur="1000" fill="hold"/>
                                        <p:tgtEl>
                                          <p:spTgt spid="19485"/>
                                        </p:tgtEl>
                                        <p:attrNameLst>
                                          <p:attrName>ppt_h</p:attrName>
                                        </p:attrNameLst>
                                      </p:cBhvr>
                                      <p:tavLst>
                                        <p:tav tm="0">
                                          <p:val>
                                            <p:fltVal val="0"/>
                                          </p:val>
                                        </p:tav>
                                        <p:tav tm="100000">
                                          <p:val>
                                            <p:strVal val="#ppt_h"/>
                                          </p:val>
                                        </p:tav>
                                      </p:tavLst>
                                    </p:anim>
                                    <p:anim calcmode="lin" valueType="num">
                                      <p:cBhvr>
                                        <p:cTn id="52" dur="1000" fill="hold"/>
                                        <p:tgtEl>
                                          <p:spTgt spid="19485"/>
                                        </p:tgtEl>
                                        <p:attrNameLst>
                                          <p:attrName>style.rotation</p:attrName>
                                        </p:attrNameLst>
                                      </p:cBhvr>
                                      <p:tavLst>
                                        <p:tav tm="0">
                                          <p:val>
                                            <p:fltVal val="360"/>
                                          </p:val>
                                        </p:tav>
                                        <p:tav tm="100000">
                                          <p:val>
                                            <p:fltVal val="0"/>
                                          </p:val>
                                        </p:tav>
                                      </p:tavLst>
                                    </p:anim>
                                    <p:animEffect transition="in" filter="fade">
                                      <p:cBhvr>
                                        <p:cTn id="53" dur="1000"/>
                                        <p:tgtEl>
                                          <p:spTgt spid="19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84" grpId="0"/>
      <p:bldP spid="19485"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843"/>
  <p:tag name="VIOLETTITLE" val="TAP DOC LOP 4 ( TRỐNG ĐỒNG ĐÔNG SƠN)"/>
  <p:tag name="VIOLETLESSON" val="38"/>
  <p:tag name="VIOLETCATID" val="8048927"/>
  <p:tag name="VIOLETSUBJECT" val="Tập đọc 4"/>
  <p:tag name="VIOLETAUTHORID" val="6310145"/>
  <p:tag name="VIOLETAUTHORNAME" val="Nguyễn Vũ Hải Bình"/>
  <p:tag name="VIOLETAUTHORAVATAR" val="6310145.jpg"/>
  <p:tag name="VIOLETAUTHORADDRESS" val="Trường TH Hoàng Văn Thụ - Đăk Lăk"/>
  <p:tag name="VIOLETDATE" val="2012-10-03 11:08:19"/>
  <p:tag name="VIOLETHIT" val="675"/>
  <p:tag name="VIOLETLIKE" val="0"/>
  <p:tag name="MMPROD_NEXTUNIQUEID" val="10011"/>
  <p:tag name="MMPROD_UIDATA" val="&lt;database version=&quot;7.0&quot;&gt;&lt;object type=&quot;1&quot; unique_id=&quot;10001&quot;&gt;&lt;object type=&quot;2&quot; unique_id=&quot;10348&quot;&gt;&lt;object type=&quot;3&quot; unique_id=&quot;10349&quot;&gt;&lt;property id=&quot;20148&quot; value=&quot;5&quot;/&gt;&lt;property id=&quot;20300&quot; value=&quot;Slide 2&quot;/&gt;&lt;property id=&quot;20307&quot; value=&quot;256&quot;/&gt;&lt;/object&gt;&lt;object type=&quot;3&quot; unique_id=&quot;10350&quot;&gt;&lt;property id=&quot;20148&quot; value=&quot;5&quot;/&gt;&lt;property id=&quot;20300&quot; value=&quot;Slide 4&quot;/&gt;&lt;property id=&quot;20307&quot; value=&quot;257&quot;/&gt;&lt;/object&gt;&lt;object type=&quot;3&quot; unique_id=&quot;10351&quot;&gt;&lt;property id=&quot;20148&quot; value=&quot;5&quot;/&gt;&lt;property id=&quot;20300&quot; value=&quot;Slide 5&quot;/&gt;&lt;property id=&quot;20307&quot; value=&quot;258&quot;/&gt;&lt;/object&gt;&lt;object type=&quot;3&quot; unique_id=&quot;10352&quot;&gt;&lt;property id=&quot;20148&quot; value=&quot;5&quot;/&gt;&lt;property id=&quot;20300&quot; value=&quot;Slide 6&quot;/&gt;&lt;property id=&quot;20307&quot; value=&quot;260&quot;/&gt;&lt;/object&gt;&lt;object type=&quot;3&quot; unique_id=&quot;10353&quot;&gt;&lt;property id=&quot;20148&quot; value=&quot;5&quot;/&gt;&lt;property id=&quot;20300&quot; value=&quot;Slide 7&quot;/&gt;&lt;property id=&quot;20307&quot; value=&quot;259&quot;/&gt;&lt;/object&gt;&lt;object type=&quot;3&quot; unique_id=&quot;10354&quot;&gt;&lt;property id=&quot;20148&quot; value=&quot;5&quot;/&gt;&lt;property id=&quot;20300&quot; value=&quot;Slide 8&quot;/&gt;&lt;property id=&quot;20307&quot; value=&quot;280&quot;/&gt;&lt;/object&gt;&lt;object type=&quot;3&quot; unique_id=&quot;10355&quot;&gt;&lt;property id=&quot;20148&quot; value=&quot;5&quot;/&gt;&lt;property id=&quot;20300&quot; value=&quot;Slide 9 - &amp;quot;Tìm hiểu bài:&amp;#x0D;&amp;#x0A;&amp;quot;&quot;/&gt;&lt;property id=&quot;20307&quot; value=&quot;265&quot;/&gt;&lt;/object&gt;&lt;object type=&quot;3&quot; unique_id=&quot;10356&quot;&gt;&lt;property id=&quot;20148&quot; value=&quot;5&quot;/&gt;&lt;property id=&quot;20300&quot; value=&quot;Slide 10&quot;/&gt;&lt;property id=&quot;20307&quot; value=&quot;281&quot;/&gt;&lt;/object&gt;&lt;object type=&quot;3&quot; unique_id=&quot;10357&quot;&gt;&lt;property id=&quot;20148&quot; value=&quot;5&quot;/&gt;&lt;property id=&quot;20300&quot; value=&quot;Slide 11&quot;/&gt;&lt;property id=&quot;20307&quot; value=&quot;268&quot;/&gt;&lt;/object&gt;&lt;object type=&quot;3&quot; unique_id=&quot;10358&quot;&gt;&lt;property id=&quot;20148&quot; value=&quot;5&quot;/&gt;&lt;property id=&quot;20300&quot; value=&quot;Slide 12&quot;/&gt;&lt;property id=&quot;20307&quot; value=&quot;272&quot;/&gt;&lt;/object&gt;&lt;object type=&quot;3&quot; unique_id=&quot;10359&quot;&gt;&lt;property id=&quot;20148&quot; value=&quot;5&quot;/&gt;&lt;property id=&quot;20300&quot; value=&quot;Slide 13&quot;/&gt;&lt;property id=&quot;20307&quot; value=&quot;269&quot;/&gt;&lt;/object&gt;&lt;object type=&quot;3&quot; unique_id=&quot;10360&quot;&gt;&lt;property id=&quot;20148&quot; value=&quot;5&quot;/&gt;&lt;property id=&quot;20300&quot; value=&quot;Slide 14&quot;/&gt;&lt;property id=&quot;20307&quot; value=&quot;270&quot;/&gt;&lt;/object&gt;&lt;object type=&quot;3&quot; unique_id=&quot;10361&quot;&gt;&lt;property id=&quot;20148&quot; value=&quot;5&quot;/&gt;&lt;property id=&quot;20300&quot; value=&quot;Slide 15&quot;/&gt;&lt;property id=&quot;20307&quot; value=&quot;271&quot;/&gt;&lt;/object&gt;&lt;object type=&quot;3&quot; unique_id=&quot;10362&quot;&gt;&lt;property id=&quot;20148&quot; value=&quot;5&quot;/&gt;&lt;property id=&quot;20300&quot; value=&quot;Slide 16&quot;/&gt;&lt;property id=&quot;20307&quot; value=&quot;278&quot;/&gt;&lt;/object&gt;&lt;object type=&quot;3&quot; unique_id=&quot;10870&quot;&gt;&lt;property id=&quot;20148&quot; value=&quot;5&quot;/&gt;&lt;property id=&quot;20300&quot; value=&quot;Slide 1&quot;/&gt;&lt;property id=&quot;20307&quot; value=&quot;282&quot;/&gt;&lt;/object&gt;&lt;object type=&quot;3&quot; unique_id=&quot;10871&quot;&gt;&lt;property id=&quot;20148&quot; value=&quot;5&quot;/&gt;&lt;property id=&quot;20300&quot; value=&quot;Slide 3&quot;/&gt;&lt;property id=&quot;20307&quot; value=&quot;283&quot;/&gt;&lt;/object&gt;&lt;/object&gt;&lt;object type=&quot;8&quot; unique_id=&quot;1037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1154</TotalTime>
  <Words>776</Words>
  <Application>Microsoft Office PowerPoint</Application>
  <PresentationFormat>On-screen Show (4:3)</PresentationFormat>
  <Paragraphs>78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Tìm hiểu bài: </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TRƯỜNG TIỂU HỌC ĐOÀN TRỊ</dc:subject>
  <dc:creator>TRẦN THỊ BA</dc:creator>
  <cp:lastModifiedBy>AutoBVT</cp:lastModifiedBy>
  <cp:revision>43</cp:revision>
  <dcterms:created xsi:type="dcterms:W3CDTF">2009-10-29T14:49:04Z</dcterms:created>
  <dcterms:modified xsi:type="dcterms:W3CDTF">2016-01-20T08:59:31Z</dcterms:modified>
</cp:coreProperties>
</file>